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33"/>
  </p:notesMasterIdLst>
  <p:handoutMasterIdLst>
    <p:handoutMasterId r:id="rId34"/>
  </p:handoutMasterIdLst>
  <p:sldIdLst>
    <p:sldId id="350" r:id="rId5"/>
    <p:sldId id="407" r:id="rId6"/>
    <p:sldId id="429" r:id="rId7"/>
    <p:sldId id="366" r:id="rId8"/>
    <p:sldId id="386" r:id="rId9"/>
    <p:sldId id="391" r:id="rId10"/>
    <p:sldId id="430" r:id="rId11"/>
    <p:sldId id="414" r:id="rId12"/>
    <p:sldId id="421" r:id="rId13"/>
    <p:sldId id="428" r:id="rId14"/>
    <p:sldId id="434" r:id="rId15"/>
    <p:sldId id="437" r:id="rId16"/>
    <p:sldId id="438" r:id="rId17"/>
    <p:sldId id="431" r:id="rId18"/>
    <p:sldId id="353" r:id="rId19"/>
    <p:sldId id="383" r:id="rId20"/>
    <p:sldId id="433" r:id="rId21"/>
    <p:sldId id="432" r:id="rId22"/>
    <p:sldId id="422" r:id="rId23"/>
    <p:sldId id="417" r:id="rId24"/>
    <p:sldId id="423" r:id="rId25"/>
    <p:sldId id="268" r:id="rId26"/>
    <p:sldId id="424" r:id="rId27"/>
    <p:sldId id="425" r:id="rId28"/>
    <p:sldId id="411" r:id="rId29"/>
    <p:sldId id="416" r:id="rId30"/>
    <p:sldId id="410" r:id="rId31"/>
    <p:sldId id="385" r:id="rId32"/>
  </p:sldIdLst>
  <p:sldSz cx="12192000" cy="6858000"/>
  <p:notesSz cx="6858000" cy="9945688"/>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E91"/>
    <a:srgbClr val="FF7E79"/>
    <a:srgbClr val="F96BE6"/>
    <a:srgbClr val="B5E4F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53" autoAdjust="0"/>
    <p:restoredTop sz="96128" autoAdjust="0"/>
  </p:normalViewPr>
  <p:slideViewPr>
    <p:cSldViewPr snapToGrid="0">
      <p:cViewPr varScale="1">
        <p:scale>
          <a:sx n="125" d="100"/>
          <a:sy n="125" d="100"/>
        </p:scale>
        <p:origin x="424" y="18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6" d="100"/>
          <a:sy n="96" d="100"/>
        </p:scale>
        <p:origin x="289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eiryo" panose="020B0604030504040204" pitchFamily="34" charset="-128"/>
                <a:ea typeface="Meiryo" panose="020B0604030504040204" pitchFamily="34" charset="-128"/>
                <a:cs typeface="+mn-cs"/>
              </a:defRPr>
            </a:pPr>
            <a:r>
              <a:rPr lang="ja-JP"/>
              <a:t>コスト比較</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eiryo" panose="020B0604030504040204" pitchFamily="34" charset="-128"/>
              <a:ea typeface="Meiryo" panose="020B0604030504040204" pitchFamily="34" charset="-128"/>
              <a:cs typeface="+mn-cs"/>
            </a:defRPr>
          </a:pPr>
          <a:endParaRPr lang="ja-JP"/>
        </a:p>
      </c:txPr>
    </c:title>
    <c:autoTitleDeleted val="0"/>
    <c:plotArea>
      <c:layout/>
      <c:lineChart>
        <c:grouping val="standard"/>
        <c:varyColors val="0"/>
        <c:ser>
          <c:idx val="0"/>
          <c:order val="0"/>
          <c:tx>
            <c:strRef>
              <c:f>Sheet1!$B$1</c:f>
              <c:strCache>
                <c:ptCount val="1"/>
                <c:pt idx="0">
                  <c:v>ブログAI</c:v>
                </c:pt>
              </c:strCache>
            </c:strRef>
          </c:tx>
          <c:spPr>
            <a:ln w="22225" cap="rnd" cmpd="sng" algn="ctr">
              <a:solidFill>
                <a:schemeClr val="accent1"/>
              </a:solidFill>
              <a:round/>
            </a:ln>
            <a:effectLst/>
          </c:spPr>
          <c:marker>
            <c:symbol val="none"/>
          </c:marker>
          <c:cat>
            <c:strRef>
              <c:f>Sheet1!$A$2:$A$5</c:f>
              <c:strCache>
                <c:ptCount val="4"/>
                <c:pt idx="0">
                  <c:v>1年目</c:v>
                </c:pt>
                <c:pt idx="1">
                  <c:v>2年目</c:v>
                </c:pt>
                <c:pt idx="2">
                  <c:v>3年目</c:v>
                </c:pt>
                <c:pt idx="3">
                  <c:v>4年目</c:v>
                </c:pt>
              </c:strCache>
            </c:strRef>
          </c:cat>
          <c:val>
            <c:numRef>
              <c:f>Sheet1!$B$2:$B$5</c:f>
              <c:numCache>
                <c:formatCode>#,##0_ </c:formatCode>
                <c:ptCount val="4"/>
                <c:pt idx="0">
                  <c:v>360000</c:v>
                </c:pt>
                <c:pt idx="1">
                  <c:v>720000</c:v>
                </c:pt>
                <c:pt idx="2">
                  <c:v>1080000</c:v>
                </c:pt>
                <c:pt idx="3">
                  <c:v>1440000</c:v>
                </c:pt>
              </c:numCache>
            </c:numRef>
          </c:val>
          <c:smooth val="0"/>
          <c:extLst>
            <c:ext xmlns:c16="http://schemas.microsoft.com/office/drawing/2014/chart" uri="{C3380CC4-5D6E-409C-BE32-E72D297353CC}">
              <c16:uniqueId val="{00000000-AA1D-4311-B15E-DC8DF054EE29}"/>
            </c:ext>
          </c:extLst>
        </c:ser>
        <c:ser>
          <c:idx val="1"/>
          <c:order val="1"/>
          <c:tx>
            <c:strRef>
              <c:f>Sheet1!$C$1</c:f>
              <c:strCache>
                <c:ptCount val="1"/>
                <c:pt idx="0">
                  <c:v>自社運用</c:v>
                </c:pt>
              </c:strCache>
            </c:strRef>
          </c:tx>
          <c:spPr>
            <a:ln w="22225" cap="rnd" cmpd="sng" algn="ctr">
              <a:solidFill>
                <a:schemeClr val="accent2"/>
              </a:solidFill>
              <a:round/>
            </a:ln>
            <a:effectLst/>
          </c:spPr>
          <c:marker>
            <c:symbol val="none"/>
          </c:marker>
          <c:cat>
            <c:strRef>
              <c:f>Sheet1!$A$2:$A$5</c:f>
              <c:strCache>
                <c:ptCount val="4"/>
                <c:pt idx="0">
                  <c:v>1年目</c:v>
                </c:pt>
                <c:pt idx="1">
                  <c:v>2年目</c:v>
                </c:pt>
                <c:pt idx="2">
                  <c:v>3年目</c:v>
                </c:pt>
                <c:pt idx="3">
                  <c:v>4年目</c:v>
                </c:pt>
              </c:strCache>
            </c:strRef>
          </c:cat>
          <c:val>
            <c:numRef>
              <c:f>Sheet1!$C$2:$C$5</c:f>
              <c:numCache>
                <c:formatCode>#,##0_ </c:formatCode>
                <c:ptCount val="4"/>
                <c:pt idx="0">
                  <c:v>1200000</c:v>
                </c:pt>
                <c:pt idx="1">
                  <c:v>2400000</c:v>
                </c:pt>
                <c:pt idx="2">
                  <c:v>3600000</c:v>
                </c:pt>
                <c:pt idx="3">
                  <c:v>4800000</c:v>
                </c:pt>
              </c:numCache>
            </c:numRef>
          </c:val>
          <c:smooth val="0"/>
          <c:extLst>
            <c:ext xmlns:c16="http://schemas.microsoft.com/office/drawing/2014/chart" uri="{C3380CC4-5D6E-409C-BE32-E72D297353CC}">
              <c16:uniqueId val="{00000001-AA1D-4311-B15E-DC8DF054EE29}"/>
            </c:ext>
          </c:extLst>
        </c:ser>
        <c:ser>
          <c:idx val="2"/>
          <c:order val="2"/>
          <c:tx>
            <c:strRef>
              <c:f>Sheet1!$D$1</c:f>
              <c:strCache>
                <c:ptCount val="1"/>
                <c:pt idx="0">
                  <c:v>ブロガー</c:v>
                </c:pt>
              </c:strCache>
            </c:strRef>
          </c:tx>
          <c:spPr>
            <a:ln w="22225" cap="rnd" cmpd="sng" algn="ctr">
              <a:solidFill>
                <a:schemeClr val="accent3"/>
              </a:solidFill>
              <a:round/>
            </a:ln>
            <a:effectLst/>
          </c:spPr>
          <c:marker>
            <c:symbol val="none"/>
          </c:marker>
          <c:cat>
            <c:strRef>
              <c:f>Sheet1!$A$2:$A$5</c:f>
              <c:strCache>
                <c:ptCount val="4"/>
                <c:pt idx="0">
                  <c:v>1年目</c:v>
                </c:pt>
                <c:pt idx="1">
                  <c:v>2年目</c:v>
                </c:pt>
                <c:pt idx="2">
                  <c:v>3年目</c:v>
                </c:pt>
                <c:pt idx="3">
                  <c:v>4年目</c:v>
                </c:pt>
              </c:strCache>
            </c:strRef>
          </c:cat>
          <c:val>
            <c:numRef>
              <c:f>Sheet1!$D$2:$D$5</c:f>
              <c:numCache>
                <c:formatCode>#,##0_ </c:formatCode>
                <c:ptCount val="4"/>
                <c:pt idx="0">
                  <c:v>3240000</c:v>
                </c:pt>
                <c:pt idx="1">
                  <c:v>6480000</c:v>
                </c:pt>
                <c:pt idx="2">
                  <c:v>9720000</c:v>
                </c:pt>
                <c:pt idx="3">
                  <c:v>12960000</c:v>
                </c:pt>
              </c:numCache>
            </c:numRef>
          </c:val>
          <c:smooth val="0"/>
          <c:extLst>
            <c:ext xmlns:c16="http://schemas.microsoft.com/office/drawing/2014/chart" uri="{C3380CC4-5D6E-409C-BE32-E72D297353CC}">
              <c16:uniqueId val="{00000002-AA1D-4311-B15E-DC8DF054EE29}"/>
            </c:ext>
          </c:extLst>
        </c:ser>
        <c:ser>
          <c:idx val="3"/>
          <c:order val="3"/>
          <c:tx>
            <c:strRef>
              <c:f>Sheet1!$E$1</c:f>
              <c:strCache>
                <c:ptCount val="1"/>
                <c:pt idx="0">
                  <c:v>広告</c:v>
                </c:pt>
              </c:strCache>
            </c:strRef>
          </c:tx>
          <c:spPr>
            <a:ln w="22225" cap="rnd" cmpd="sng" algn="ctr">
              <a:solidFill>
                <a:schemeClr val="accent4"/>
              </a:solidFill>
              <a:round/>
            </a:ln>
            <a:effectLst/>
          </c:spPr>
          <c:marker>
            <c:symbol val="none"/>
          </c:marker>
          <c:cat>
            <c:strRef>
              <c:f>Sheet1!$A$2:$A$5</c:f>
              <c:strCache>
                <c:ptCount val="4"/>
                <c:pt idx="0">
                  <c:v>1年目</c:v>
                </c:pt>
                <c:pt idx="1">
                  <c:v>2年目</c:v>
                </c:pt>
                <c:pt idx="2">
                  <c:v>3年目</c:v>
                </c:pt>
                <c:pt idx="3">
                  <c:v>4年目</c:v>
                </c:pt>
              </c:strCache>
            </c:strRef>
          </c:cat>
          <c:val>
            <c:numRef>
              <c:f>Sheet1!$E$2:$E$5</c:f>
              <c:numCache>
                <c:formatCode>#,##0_ </c:formatCode>
                <c:ptCount val="4"/>
                <c:pt idx="0">
                  <c:v>6000000</c:v>
                </c:pt>
                <c:pt idx="1">
                  <c:v>12000000</c:v>
                </c:pt>
                <c:pt idx="2">
                  <c:v>18000000</c:v>
                </c:pt>
                <c:pt idx="3">
                  <c:v>24000000</c:v>
                </c:pt>
              </c:numCache>
            </c:numRef>
          </c:val>
          <c:smooth val="0"/>
          <c:extLst>
            <c:ext xmlns:c16="http://schemas.microsoft.com/office/drawing/2014/chart" uri="{C3380CC4-5D6E-409C-BE32-E72D297353CC}">
              <c16:uniqueId val="{00000000-4C5A-1645-9FA0-D5967A76CBC3}"/>
            </c:ext>
          </c:extLst>
        </c:ser>
        <c:dLbls>
          <c:showLegendKey val="0"/>
          <c:showVal val="0"/>
          <c:showCatName val="0"/>
          <c:showSerName val="0"/>
          <c:showPercent val="0"/>
          <c:showBubbleSize val="0"/>
        </c:dLbls>
        <c:smooth val="0"/>
        <c:axId val="1628383088"/>
        <c:axId val="1628383568"/>
      </c:lineChart>
      <c:catAx>
        <c:axId val="162838308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eiryo" panose="020B0604030504040204" pitchFamily="34" charset="-128"/>
                <a:ea typeface="Meiryo" panose="020B0604030504040204" pitchFamily="34" charset="-128"/>
                <a:cs typeface="+mn-cs"/>
              </a:defRPr>
            </a:pPr>
            <a:endParaRPr lang="ja-JP"/>
          </a:p>
        </c:txPr>
        <c:crossAx val="1628383568"/>
        <c:crosses val="autoZero"/>
        <c:auto val="1"/>
        <c:lblAlgn val="ctr"/>
        <c:lblOffset val="100"/>
        <c:noMultiLvlLbl val="0"/>
      </c:catAx>
      <c:valAx>
        <c:axId val="1628383568"/>
        <c:scaling>
          <c:orientation val="minMax"/>
        </c:scaling>
        <c:delete val="0"/>
        <c:axPos val="l"/>
        <c:majorGridlines>
          <c:spPr>
            <a:ln>
              <a:solidFill>
                <a:schemeClr val="dk1">
                  <a:lumMod val="15000"/>
                  <a:lumOff val="85000"/>
                </a:schemeClr>
              </a:solidFill>
            </a:ln>
            <a:effectLst/>
          </c:spPr>
        </c:majorGridlines>
        <c:title>
          <c:tx>
            <c:rich>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eiryo" panose="020B0604030504040204" pitchFamily="34" charset="-128"/>
                    <a:ea typeface="Meiryo" panose="020B0604030504040204" pitchFamily="34" charset="-128"/>
                    <a:cs typeface="+mn-cs"/>
                  </a:defRPr>
                </a:pPr>
                <a:r>
                  <a:rPr lang="ja-JP"/>
                  <a:t>概算コスト（円）</a:t>
                </a:r>
                <a:endParaRPr lang="en-US"/>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eiryo" panose="020B0604030504040204" pitchFamily="34" charset="-128"/>
                  <a:ea typeface="Meiryo" panose="020B0604030504040204" pitchFamily="34" charset="-128"/>
                  <a:cs typeface="+mn-cs"/>
                </a:defRPr>
              </a:pPr>
              <a:endParaRPr lang="ja-JP"/>
            </a:p>
          </c:txPr>
        </c:title>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eiryo" panose="020B0604030504040204" pitchFamily="34" charset="-128"/>
                <a:ea typeface="Meiryo" panose="020B0604030504040204" pitchFamily="34" charset="-128"/>
                <a:cs typeface="+mn-cs"/>
              </a:defRPr>
            </a:pPr>
            <a:endParaRPr lang="ja-JP"/>
          </a:p>
        </c:txPr>
        <c:crossAx val="1628383088"/>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dk1">
                    <a:lumMod val="65000"/>
                    <a:lumOff val="35000"/>
                  </a:schemeClr>
                </a:solidFill>
                <a:latin typeface="Meiryo" panose="020B0604030504040204" pitchFamily="34" charset="-128"/>
                <a:ea typeface="Meiryo" panose="020B0604030504040204" pitchFamily="34" charset="-128"/>
                <a:cs typeface="+mn-cs"/>
              </a:defRPr>
            </a:pPr>
            <a:endParaRPr lang="ja-JP"/>
          </a:p>
        </c:txPr>
      </c:dTable>
      <c:spPr>
        <a:gradFill>
          <a:gsLst>
            <a:gs pos="100000">
              <a:schemeClr val="lt1">
                <a:lumMod val="95000"/>
              </a:schemeClr>
            </a:gs>
            <a:gs pos="0">
              <a:schemeClr val="lt1"/>
            </a:gs>
          </a:gsLst>
          <a:lin ang="5400000" scaled="0"/>
        </a:grad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latin typeface="Meiryo" panose="020B0604030504040204" pitchFamily="34" charset="-128"/>
          <a:ea typeface="Meiryo" panose="020B0604030504040204" pitchFamily="34"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AC844A45-21B3-834A-A491-E4E4B9DC1173}"/>
              </a:ext>
            </a:extLst>
          </p:cNvPr>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pPr rtl="0"/>
            <a:fld id="{8E6D13E5-4CEC-3A4A-8E5D-AFCEE7512EEC}" type="slidenum">
              <a:rPr lang="en-US" altLang="ja-JP" smtClean="0">
                <a:latin typeface="Meiryo UI" panose="020B0604030504040204" pitchFamily="50" charset="-128"/>
                <a:ea typeface="Meiryo UI" panose="020B0604030504040204" pitchFamily="50" charset="-128"/>
              </a:r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991E478D-94BF-439A-8693-6C13D9D6CB12}" type="datetime1">
              <a:rPr lang="ja-JP" altLang="en-US" smtClean="0"/>
              <a:t>2024/11/13</a:t>
            </a:fld>
            <a:endParaRPr lang="ja-JP" altLang="en-US">
              <a:latin typeface="Meiryo UI" panose="020B0604030504040204" pitchFamily="50" charset="-128"/>
              <a:ea typeface="Meiryo UI" panose="020B0604030504040204" pitchFamily="50" charset="-128"/>
            </a:endParaRPr>
          </a:p>
        </p:txBody>
      </p:sp>
      <p:sp>
        <p:nvSpPr>
          <p:cNvPr id="4" name="スライド イメージ プレースホルダー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pPr rtl="0"/>
            <a:endParaRPr lang="ja-JP" altLang="en-US" noProof="0"/>
          </a:p>
        </p:txBody>
      </p:sp>
      <p:sp>
        <p:nvSpPr>
          <p:cNvPr id="5" name="ノート プレースホルダー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A89C7E07-3C67-C64C-8DA0-0404F6303970}" type="slidenum">
              <a:rPr lang="en-US" altLang="ja-JP" smtClean="0"/>
              <a:p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A89C7E07-3C67-C64C-8DA0-0404F6303970}" type="slidenum">
              <a:rPr lang="en-US" altLang="ja-JP" smtClean="0"/>
              <a:t>1</a:t>
            </a:fld>
            <a:endParaRPr lang="ja-JP" altLang="en-US"/>
          </a:p>
        </p:txBody>
      </p:sp>
    </p:spTree>
    <p:extLst>
      <p:ext uri="{BB962C8B-B14F-4D97-AF65-F5344CB8AC3E}">
        <p14:creationId xmlns:p14="http://schemas.microsoft.com/office/powerpoint/2010/main" val="1470983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A89C7E07-3C67-C64C-8DA0-0404F6303970}" type="slidenum">
              <a:rPr lang="en-US" altLang="ja-JP" smtClean="0"/>
              <a:t>15</a:t>
            </a:fld>
            <a:endParaRPr lang="ja-JP" altLang="en-US"/>
          </a:p>
        </p:txBody>
      </p:sp>
    </p:spTree>
    <p:extLst>
      <p:ext uri="{BB962C8B-B14F-4D97-AF65-F5344CB8AC3E}">
        <p14:creationId xmlns:p14="http://schemas.microsoft.com/office/powerpoint/2010/main" val="464104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p:bg>
      <p:bgPr>
        <a:solidFill>
          <a:schemeClr val="tx1"/>
        </a:soli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E6BDA2B-1189-595F-4EC1-54326A9852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正方形/長方形 2">
            <a:extLst>
              <a:ext uri="{FF2B5EF4-FFF2-40B4-BE49-F238E27FC236}">
                <a16:creationId xmlns:a16="http://schemas.microsoft.com/office/drawing/2014/main" id="{9C67D005-84AF-FD90-D17A-940D14ABA5DE}"/>
              </a:ext>
            </a:extLst>
          </p:cNvPr>
          <p:cNvSpPr/>
          <p:nvPr userDrawn="1"/>
        </p:nvSpPr>
        <p:spPr>
          <a:xfrm>
            <a:off x="0" y="0"/>
            <a:ext cx="12192000" cy="6858000"/>
          </a:xfrm>
          <a:prstGeom prst="rect">
            <a:avLst/>
          </a:prstGeom>
          <a:solidFill>
            <a:srgbClr val="FFFFFF">
              <a:alpha val="2902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r">
              <a:defRPr sz="6000" b="1" i="0" spc="100" baseline="0">
                <a:solidFill>
                  <a:schemeClr val="bg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18" name="テキスト プレースホルダー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lgn="r">
              <a:buNone/>
              <a:defRPr sz="1800" b="0" i="0">
                <a:solidFill>
                  <a:schemeClr val="tx2"/>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dirty="0"/>
              <a:t>マスター テキストの書式設定</a:t>
            </a:r>
          </a:p>
        </p:txBody>
      </p:sp>
      <p:cxnSp>
        <p:nvCxnSpPr>
          <p:cNvPr id="13" name="直線​​コネクタ(S) 12">
            <a:extLst>
              <a:ext uri="{FF2B5EF4-FFF2-40B4-BE49-F238E27FC236}">
                <a16:creationId xmlns:a16="http://schemas.microsoft.com/office/drawing/2014/main" id="{A69706A2-3726-FE4E-B923-E75D48597816}"/>
              </a:ext>
            </a:extLst>
          </p:cNvPr>
          <p:cNvCxnSpPr>
            <a:cxnSpLocks/>
          </p:cNvCxnSpPr>
          <p:nvPr userDrawn="1"/>
        </p:nvCxnSpPr>
        <p:spPr>
          <a:xfrm>
            <a:off x="9725025" y="4208942"/>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チーム">
    <p:bg>
      <p:bgPr>
        <a:solidFill>
          <a:schemeClr val="tx1"/>
        </a:solidFill>
        <a:effectLst/>
      </p:bgPr>
    </p:bg>
    <p:spTree>
      <p:nvGrpSpPr>
        <p:cNvPr id="1" name=""/>
        <p:cNvGrpSpPr/>
        <p:nvPr/>
      </p:nvGrpSpPr>
      <p:grpSpPr>
        <a:xfrm>
          <a:off x="0" y="0"/>
          <a:ext cx="0" cy="0"/>
          <a:chOff x="0" y="0"/>
          <a:chExt cx="0" cy="0"/>
        </a:xfrm>
      </p:grpSpPr>
      <p:grpSp>
        <p:nvGrpSpPr>
          <p:cNvPr id="25" name="グループ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フリーフォーム(F)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27" name="フリーフォーム(F)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36" name="フリーフォーム(F)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grpSp>
      <p:sp>
        <p:nvSpPr>
          <p:cNvPr id="38" name="図プレースホルダー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lvl1pPr>
              <a:defRPr>
                <a:solidFill>
                  <a:schemeClr val="bg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cxnSp>
        <p:nvCxnSpPr>
          <p:cNvPr id="62" name="直線​​コネクタ(S)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図プレースホルダー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lvl1pPr>
              <a:defRPr>
                <a:solidFill>
                  <a:schemeClr val="bg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72" name="テキスト プレースホルダー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lumMod val="75000"/>
                    <a:lumOff val="25000"/>
                  </a:schemeClr>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a:t>マスター テキストの書式設定</a:t>
            </a:r>
          </a:p>
        </p:txBody>
      </p:sp>
      <p:sp>
        <p:nvSpPr>
          <p:cNvPr id="73" name="テキスト プレースホルダー 29">
            <a:extLst>
              <a:ext uri="{FF2B5EF4-FFF2-40B4-BE49-F238E27FC236}">
                <a16:creationId xmlns:a16="http://schemas.microsoft.com/office/drawing/2014/main" id="{2F3D441E-DFB1-084B-8192-C6CBECCA40B9}"/>
              </a:ext>
            </a:extLst>
          </p:cNvPr>
          <p:cNvSpPr>
            <a:spLocks noGrp="1"/>
          </p:cNvSpPr>
          <p:nvPr>
            <p:ph type="body" sz="quarter" idx="11" hasCustomPrompt="1"/>
          </p:nvPr>
        </p:nvSpPr>
        <p:spPr>
          <a:xfrm>
            <a:off x="952500" y="4986745"/>
            <a:ext cx="2133600" cy="205837"/>
          </a:xfrm>
        </p:spPr>
        <p:txBody>
          <a:bodyPr lIns="0" tIns="0" rIns="0" bIns="0" rtlCol="0">
            <a:noAutofit/>
          </a:bodyPr>
          <a:lstStyle>
            <a:lvl1pPr marL="0" indent="0">
              <a:spcBef>
                <a:spcPts val="400"/>
              </a:spcBef>
              <a:buNone/>
              <a:defRPr sz="1800" b="1" i="0" spc="0" baseline="0">
                <a:solidFill>
                  <a:schemeClr val="bg1">
                    <a:lumMod val="75000"/>
                    <a:lumOff val="25000"/>
                  </a:schemeClr>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dirty="0"/>
              <a:t>クリックして編集する </a:t>
            </a:r>
          </a:p>
        </p:txBody>
      </p:sp>
      <p:sp>
        <p:nvSpPr>
          <p:cNvPr id="74" name="テキスト プレースホルダー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lumMod val="75000"/>
                    <a:lumOff val="25000"/>
                  </a:schemeClr>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a:t>マスター テキストの書式設定</a:t>
            </a:r>
          </a:p>
        </p:txBody>
      </p:sp>
      <p:sp>
        <p:nvSpPr>
          <p:cNvPr id="75" name="テキスト プレースホルダー 29">
            <a:extLst>
              <a:ext uri="{FF2B5EF4-FFF2-40B4-BE49-F238E27FC236}">
                <a16:creationId xmlns:a16="http://schemas.microsoft.com/office/drawing/2014/main" id="{63C1927C-E23B-204E-9F3A-2A67D2BF702C}"/>
              </a:ext>
            </a:extLst>
          </p:cNvPr>
          <p:cNvSpPr>
            <a:spLocks noGrp="1"/>
          </p:cNvSpPr>
          <p:nvPr>
            <p:ph type="body" sz="quarter" idx="15" hasCustomPrompt="1"/>
          </p:nvPr>
        </p:nvSpPr>
        <p:spPr>
          <a:xfrm>
            <a:off x="3663042" y="4986745"/>
            <a:ext cx="2128157" cy="205837"/>
          </a:xfrm>
        </p:spPr>
        <p:txBody>
          <a:bodyPr lIns="0" tIns="0" rIns="0" bIns="0" rtlCol="0">
            <a:noAutofit/>
          </a:bodyPr>
          <a:lstStyle>
            <a:lvl1pPr marL="0" indent="0">
              <a:spcBef>
                <a:spcPts val="400"/>
              </a:spcBef>
              <a:buNone/>
              <a:defRPr sz="1800" b="1" i="0" spc="0" baseline="0">
                <a:solidFill>
                  <a:schemeClr val="bg1">
                    <a:lumMod val="75000"/>
                    <a:lumOff val="25000"/>
                  </a:schemeClr>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dirty="0"/>
              <a:t>クリックして編集する </a:t>
            </a:r>
          </a:p>
        </p:txBody>
      </p:sp>
      <p:sp>
        <p:nvSpPr>
          <p:cNvPr id="76" name="テキスト プレースホルダー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lumMod val="75000"/>
                    <a:lumOff val="25000"/>
                  </a:schemeClr>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a:t>マスター テキストの書式設定</a:t>
            </a:r>
          </a:p>
        </p:txBody>
      </p:sp>
      <p:sp>
        <p:nvSpPr>
          <p:cNvPr id="77" name="テキスト プレースホルダー 29">
            <a:extLst>
              <a:ext uri="{FF2B5EF4-FFF2-40B4-BE49-F238E27FC236}">
                <a16:creationId xmlns:a16="http://schemas.microsoft.com/office/drawing/2014/main" id="{C9FEF82E-4E9C-8343-9D36-C4A00D7137CC}"/>
              </a:ext>
            </a:extLst>
          </p:cNvPr>
          <p:cNvSpPr>
            <a:spLocks noGrp="1"/>
          </p:cNvSpPr>
          <p:nvPr>
            <p:ph type="body" sz="quarter" idx="31" hasCustomPrompt="1"/>
          </p:nvPr>
        </p:nvSpPr>
        <p:spPr>
          <a:xfrm>
            <a:off x="6367054" y="4986745"/>
            <a:ext cx="2129245" cy="205837"/>
          </a:xfrm>
        </p:spPr>
        <p:txBody>
          <a:bodyPr lIns="0" tIns="0" rIns="0" bIns="0" rtlCol="0">
            <a:noAutofit/>
          </a:bodyPr>
          <a:lstStyle>
            <a:lvl1pPr marL="0" indent="0">
              <a:spcBef>
                <a:spcPts val="400"/>
              </a:spcBef>
              <a:buNone/>
              <a:defRPr sz="1800" b="1" i="0" spc="0" baseline="0">
                <a:solidFill>
                  <a:schemeClr val="bg1">
                    <a:lumMod val="75000"/>
                    <a:lumOff val="25000"/>
                  </a:schemeClr>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dirty="0"/>
              <a:t>クリックして編集する </a:t>
            </a:r>
          </a:p>
        </p:txBody>
      </p:sp>
      <p:sp>
        <p:nvSpPr>
          <p:cNvPr id="78" name="テキスト プレースホルダー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lumMod val="75000"/>
                    <a:lumOff val="25000"/>
                  </a:schemeClr>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a:t>マスター テキストの書式設定</a:t>
            </a:r>
          </a:p>
        </p:txBody>
      </p:sp>
      <p:sp>
        <p:nvSpPr>
          <p:cNvPr id="79" name="テキスト プレースホルダー 29">
            <a:extLst>
              <a:ext uri="{FF2B5EF4-FFF2-40B4-BE49-F238E27FC236}">
                <a16:creationId xmlns:a16="http://schemas.microsoft.com/office/drawing/2014/main" id="{5F6C1E52-E2B6-5F45-A863-5BB35ABAFCD6}"/>
              </a:ext>
            </a:extLst>
          </p:cNvPr>
          <p:cNvSpPr>
            <a:spLocks noGrp="1"/>
          </p:cNvSpPr>
          <p:nvPr>
            <p:ph type="body" sz="quarter" idx="21" hasCustomPrompt="1"/>
          </p:nvPr>
        </p:nvSpPr>
        <p:spPr>
          <a:xfrm>
            <a:off x="9110254" y="4986745"/>
            <a:ext cx="2129245" cy="205837"/>
          </a:xfrm>
        </p:spPr>
        <p:txBody>
          <a:bodyPr lIns="0" tIns="0" rIns="0" bIns="0" rtlCol="0">
            <a:noAutofit/>
          </a:bodyPr>
          <a:lstStyle>
            <a:lvl1pPr marL="0" indent="0">
              <a:spcBef>
                <a:spcPts val="400"/>
              </a:spcBef>
              <a:buNone/>
              <a:defRPr sz="1800" b="1" i="0" spc="0" baseline="0">
                <a:solidFill>
                  <a:schemeClr val="bg1">
                    <a:lumMod val="75000"/>
                    <a:lumOff val="25000"/>
                  </a:schemeClr>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dirty="0"/>
              <a:t>クリックして編集する </a:t>
            </a:r>
          </a:p>
        </p:txBody>
      </p:sp>
      <p:grpSp>
        <p:nvGrpSpPr>
          <p:cNvPr id="23" name="グループ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オートシェイプ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29" name="フリーフォーム(F)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30" name="フリーフォーム(F)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31" name="フリーフォーム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32" name="フリーフォーム(F)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grpSp>
      <p:sp>
        <p:nvSpPr>
          <p:cNvPr id="66" name="図プレースホルダー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lvl1pPr>
              <a:defRPr>
                <a:solidFill>
                  <a:schemeClr val="bg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69" name="図プレースホルダー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lvl1pPr>
              <a:defRPr>
                <a:solidFill>
                  <a:schemeClr val="bg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9" name="スライド番号プレースホルダー 3">
            <a:extLst>
              <a:ext uri="{FF2B5EF4-FFF2-40B4-BE49-F238E27FC236}">
                <a16:creationId xmlns:a16="http://schemas.microsoft.com/office/drawing/2014/main" id="{3E951E48-757F-50D8-42D1-4D05CA498FC7}"/>
              </a:ext>
            </a:extLst>
          </p:cNvPr>
          <p:cNvSpPr>
            <a:spLocks noGrp="1"/>
          </p:cNvSpPr>
          <p:nvPr>
            <p:ph type="sldNum" sz="quarter" idx="32"/>
          </p:nvPr>
        </p:nvSpPr>
        <p:spPr>
          <a:xfrm>
            <a:off x="971550" y="6332220"/>
            <a:ext cx="523240" cy="247651"/>
          </a:xfrm>
        </p:spPr>
        <p:txBody>
          <a:bodyPr rtlCol="0"/>
          <a:lstStyle>
            <a:lvl1pPr>
              <a:defRPr>
                <a:solidFill>
                  <a:schemeClr val="bg1">
                    <a:lumMod val="65000"/>
                    <a:lumOff val="35000"/>
                  </a:schemeClr>
                </a:solidFill>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dirty="0"/>
          </a:p>
        </p:txBody>
      </p:sp>
      <p:sp>
        <p:nvSpPr>
          <p:cNvPr id="2" name="フッター プレースホルダー 2">
            <a:extLst>
              <a:ext uri="{FF2B5EF4-FFF2-40B4-BE49-F238E27FC236}">
                <a16:creationId xmlns:a16="http://schemas.microsoft.com/office/drawing/2014/main" id="{E46EC06B-CC43-1DA3-B86B-FBC5102F22B0}"/>
              </a:ext>
            </a:extLst>
          </p:cNvPr>
          <p:cNvSpPr txBox="1">
            <a:spLocks/>
          </p:cNvSpPr>
          <p:nvPr userDrawn="1"/>
        </p:nvSpPr>
        <p:spPr>
          <a:xfrm rot="16200000">
            <a:off x="9525607" y="3305175"/>
            <a:ext cx="4898161" cy="247651"/>
          </a:xfrm>
          <a:prstGeom prst="rect">
            <a:avLst/>
          </a:prstGeom>
        </p:spPr>
        <p:txBody>
          <a:bodyPr vert="horz" lIns="0" tIns="0" rIns="0" bIns="0" rtlCol="0" anchor="t" anchorCtr="0"/>
          <a:lstStyle>
            <a:defPPr rtl="0">
              <a:defRPr lang="ja-jp"/>
            </a:defPPr>
            <a:lvl1pPr marL="0" algn="l" defTabSz="914400" rtl="0" eaLnBrk="1" latinLnBrk="0" hangingPunct="1">
              <a:defRPr sz="1000" b="0" i="0" kern="1200">
                <a:solidFill>
                  <a:schemeClr val="tx1">
                    <a:lumMod val="75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ja-JP"/>
              <a:t>Copyright © ASSOCIATION OFFICE inc. ALL RIGHTS RECEIVED.</a:t>
            </a:r>
            <a:endParaRPr lang="ja-JP" altLang="en-US" dirty="0"/>
          </a:p>
        </p:txBody>
      </p:sp>
      <p:sp>
        <p:nvSpPr>
          <p:cNvPr id="61" name="タイトル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bg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ムライン ">
    <p:bg>
      <p:bgPr>
        <a:solidFill>
          <a:schemeClr val="tx1"/>
        </a:solidFill>
        <a:effectLst/>
      </p:bgPr>
    </p:bg>
    <p:spTree>
      <p:nvGrpSpPr>
        <p:cNvPr id="1" name=""/>
        <p:cNvGrpSpPr/>
        <p:nvPr/>
      </p:nvGrpSpPr>
      <p:grpSpPr>
        <a:xfrm>
          <a:off x="0" y="0"/>
          <a:ext cx="0" cy="0"/>
          <a:chOff x="0" y="0"/>
          <a:chExt cx="0" cy="0"/>
        </a:xfrm>
      </p:grpSpPr>
      <p:cxnSp>
        <p:nvCxnSpPr>
          <p:cNvPr id="21" name="直線​​コネクタ(S)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直線​​コネクタ(S)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直線​​コネクタ(S)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直線​​コネクタ(S)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タイトル 1">
            <a:extLst>
              <a:ext uri="{FF2B5EF4-FFF2-40B4-BE49-F238E27FC236}">
                <a16:creationId xmlns:a16="http://schemas.microsoft.com/office/drawing/2014/main" id="{46EEE005-F78A-9D4F-B159-964376C387DD}"/>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a:t>クリックして編集する </a:t>
            </a:r>
          </a:p>
        </p:txBody>
      </p:sp>
      <p:sp>
        <p:nvSpPr>
          <p:cNvPr id="96" name="テキスト プレースホルダー 29">
            <a:extLst>
              <a:ext uri="{FF2B5EF4-FFF2-40B4-BE49-F238E27FC236}">
                <a16:creationId xmlns:a16="http://schemas.microsoft.com/office/drawing/2014/main" id="{FC61536F-8EA7-5A48-AF76-8B0E251BD8CB}"/>
              </a:ext>
            </a:extLst>
          </p:cNvPr>
          <p:cNvSpPr>
            <a:spLocks noGrp="1"/>
          </p:cNvSpPr>
          <p:nvPr>
            <p:ph type="body" sz="quarter" idx="12" hasCustomPrompt="1"/>
          </p:nvPr>
        </p:nvSpPr>
        <p:spPr>
          <a:xfrm>
            <a:off x="1296955" y="2934856"/>
            <a:ext cx="2133600" cy="369332"/>
          </a:xfrm>
          <a:ln>
            <a:noFill/>
          </a:ln>
        </p:spPr>
        <p:txBody>
          <a:bodyPr lIns="0" tIns="0" rIns="0" bIns="0" rtlCol="0">
            <a:noAutofit/>
          </a:bodyPr>
          <a:lstStyle>
            <a:lvl1pPr marL="0" indent="0">
              <a:buNone/>
              <a:defRPr sz="1400" b="0" i="0">
                <a:solidFill>
                  <a:schemeClr val="bg1">
                    <a:lumMod val="75000"/>
                    <a:lumOff val="25000"/>
                  </a:schemeClr>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a:t>クリックして編集する </a:t>
            </a:r>
          </a:p>
        </p:txBody>
      </p:sp>
      <p:sp>
        <p:nvSpPr>
          <p:cNvPr id="97" name="テキスト プレースホルダー 29">
            <a:extLst>
              <a:ext uri="{FF2B5EF4-FFF2-40B4-BE49-F238E27FC236}">
                <a16:creationId xmlns:a16="http://schemas.microsoft.com/office/drawing/2014/main" id="{64FFD994-BD97-ED49-8607-286ECBB1CDA3}"/>
              </a:ext>
            </a:extLst>
          </p:cNvPr>
          <p:cNvSpPr>
            <a:spLocks noGrp="1"/>
          </p:cNvSpPr>
          <p:nvPr>
            <p:ph type="body" sz="quarter" idx="11" hasCustomPrompt="1"/>
          </p:nvPr>
        </p:nvSpPr>
        <p:spPr>
          <a:xfrm>
            <a:off x="1296955" y="2568686"/>
            <a:ext cx="2133600" cy="205837"/>
          </a:xfrm>
          <a:ln>
            <a:noFill/>
          </a:ln>
        </p:spPr>
        <p:txBody>
          <a:bodyPr lIns="0" tIns="0" rIns="0" bIns="0" rtlCol="0">
            <a:noAutofit/>
          </a:bodyPr>
          <a:lstStyle>
            <a:lvl1pPr marL="0" indent="0">
              <a:spcBef>
                <a:spcPts val="400"/>
              </a:spcBef>
              <a:buNone/>
              <a:defRPr sz="1800" b="1" i="0" spc="0" baseline="0">
                <a:solidFill>
                  <a:schemeClr val="bg1">
                    <a:lumMod val="75000"/>
                    <a:lumOff val="25000"/>
                  </a:schemeClr>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a:t>クリックして編集する </a:t>
            </a:r>
          </a:p>
        </p:txBody>
      </p:sp>
      <p:sp>
        <p:nvSpPr>
          <p:cNvPr id="102" name="テキスト プレースホルダー 29">
            <a:extLst>
              <a:ext uri="{FF2B5EF4-FFF2-40B4-BE49-F238E27FC236}">
                <a16:creationId xmlns:a16="http://schemas.microsoft.com/office/drawing/2014/main" id="{D1ADE805-BFBC-ED47-B9CB-6CB2FF02E868}"/>
              </a:ext>
            </a:extLst>
          </p:cNvPr>
          <p:cNvSpPr>
            <a:spLocks noGrp="1"/>
          </p:cNvSpPr>
          <p:nvPr>
            <p:ph type="body" sz="quarter" idx="30" hasCustomPrompt="1"/>
          </p:nvPr>
        </p:nvSpPr>
        <p:spPr>
          <a:xfrm>
            <a:off x="3897799" y="5087328"/>
            <a:ext cx="2133600" cy="369332"/>
          </a:xfrm>
          <a:ln>
            <a:noFill/>
          </a:ln>
        </p:spPr>
        <p:txBody>
          <a:bodyPr lIns="0" tIns="0" rIns="0" bIns="0" rtlCol="0">
            <a:noAutofit/>
          </a:bodyPr>
          <a:lstStyle>
            <a:lvl1pPr marL="0" indent="0">
              <a:buNone/>
              <a:defRPr sz="1400" b="0" i="0">
                <a:solidFill>
                  <a:schemeClr val="bg1">
                    <a:lumMod val="75000"/>
                    <a:lumOff val="25000"/>
                  </a:schemeClr>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a:t>クリックして編集する </a:t>
            </a:r>
          </a:p>
        </p:txBody>
      </p:sp>
      <p:sp>
        <p:nvSpPr>
          <p:cNvPr id="103" name="テキスト プレースホルダー 29">
            <a:extLst>
              <a:ext uri="{FF2B5EF4-FFF2-40B4-BE49-F238E27FC236}">
                <a16:creationId xmlns:a16="http://schemas.microsoft.com/office/drawing/2014/main" id="{334A3589-641F-F547-891B-149579153B75}"/>
              </a:ext>
            </a:extLst>
          </p:cNvPr>
          <p:cNvSpPr>
            <a:spLocks noGrp="1"/>
          </p:cNvSpPr>
          <p:nvPr>
            <p:ph type="body" sz="quarter" idx="31" hasCustomPrompt="1"/>
          </p:nvPr>
        </p:nvSpPr>
        <p:spPr>
          <a:xfrm>
            <a:off x="3897799" y="4701908"/>
            <a:ext cx="2133600" cy="205837"/>
          </a:xfrm>
          <a:ln>
            <a:noFill/>
          </a:ln>
        </p:spPr>
        <p:txBody>
          <a:bodyPr vert="horz" lIns="0" tIns="0" rIns="0" bIns="0" rtlCol="0">
            <a:noAutofit/>
          </a:bodyPr>
          <a:lstStyle>
            <a:lvl1pPr marL="0" indent="0">
              <a:spcBef>
                <a:spcPts val="400"/>
              </a:spcBef>
              <a:buNone/>
              <a:defRPr lang="en-US" sz="1800" b="1" spc="0" baseline="0" dirty="0">
                <a:solidFill>
                  <a:schemeClr val="bg1">
                    <a:lumMod val="75000"/>
                    <a:lumOff val="25000"/>
                  </a:schemeClr>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marL="0" lvl="0" indent="0" rtl="0">
              <a:spcBef>
                <a:spcPts val="400"/>
              </a:spcBef>
              <a:buNone/>
            </a:pPr>
            <a:r>
              <a:rPr lang="ja-JP" altLang="en-US" noProof="0"/>
              <a:t>クリックして編集する </a:t>
            </a:r>
          </a:p>
        </p:txBody>
      </p:sp>
      <p:sp>
        <p:nvSpPr>
          <p:cNvPr id="106" name="テキスト プレースホルダー 29">
            <a:extLst>
              <a:ext uri="{FF2B5EF4-FFF2-40B4-BE49-F238E27FC236}">
                <a16:creationId xmlns:a16="http://schemas.microsoft.com/office/drawing/2014/main" id="{A63F8454-D12E-A641-ABD0-8977D3F5EC05}"/>
              </a:ext>
            </a:extLst>
          </p:cNvPr>
          <p:cNvSpPr>
            <a:spLocks noGrp="1"/>
          </p:cNvSpPr>
          <p:nvPr>
            <p:ph type="body" sz="quarter" idx="32" hasCustomPrompt="1"/>
          </p:nvPr>
        </p:nvSpPr>
        <p:spPr>
          <a:xfrm>
            <a:off x="9001711" y="5087328"/>
            <a:ext cx="2133600" cy="369332"/>
          </a:xfrm>
          <a:ln>
            <a:noFill/>
          </a:ln>
        </p:spPr>
        <p:txBody>
          <a:bodyPr lIns="0" tIns="0" rIns="0" bIns="0" rtlCol="0">
            <a:noAutofit/>
          </a:bodyPr>
          <a:lstStyle>
            <a:lvl1pPr marL="0" indent="0">
              <a:buNone/>
              <a:defRPr sz="1400" b="0" i="0">
                <a:solidFill>
                  <a:schemeClr val="bg1">
                    <a:lumMod val="75000"/>
                    <a:lumOff val="25000"/>
                  </a:schemeClr>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a:t>クリックして編集する </a:t>
            </a:r>
          </a:p>
        </p:txBody>
      </p:sp>
      <p:sp>
        <p:nvSpPr>
          <p:cNvPr id="107" name="テキスト プレースホルダー 29">
            <a:extLst>
              <a:ext uri="{FF2B5EF4-FFF2-40B4-BE49-F238E27FC236}">
                <a16:creationId xmlns:a16="http://schemas.microsoft.com/office/drawing/2014/main" id="{F35AA15D-DBAD-9840-8764-A5B6D486A234}"/>
              </a:ext>
            </a:extLst>
          </p:cNvPr>
          <p:cNvSpPr>
            <a:spLocks noGrp="1"/>
          </p:cNvSpPr>
          <p:nvPr>
            <p:ph type="body" sz="quarter" idx="33" hasCustomPrompt="1"/>
          </p:nvPr>
        </p:nvSpPr>
        <p:spPr>
          <a:xfrm>
            <a:off x="9001711" y="4701908"/>
            <a:ext cx="2133600" cy="205837"/>
          </a:xfrm>
          <a:ln>
            <a:noFill/>
          </a:ln>
        </p:spPr>
        <p:txBody>
          <a:bodyPr vert="horz" lIns="0" tIns="0" rIns="0" bIns="0" rtlCol="0">
            <a:noAutofit/>
          </a:bodyPr>
          <a:lstStyle>
            <a:lvl1pPr marL="0" indent="0">
              <a:spcBef>
                <a:spcPts val="400"/>
              </a:spcBef>
              <a:buNone/>
              <a:defRPr lang="en-US" sz="1800" b="1" spc="0" baseline="0" dirty="0">
                <a:solidFill>
                  <a:schemeClr val="bg1">
                    <a:lumMod val="75000"/>
                    <a:lumOff val="25000"/>
                  </a:schemeClr>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marL="0" lvl="0" indent="0" rtl="0">
              <a:spcBef>
                <a:spcPts val="400"/>
              </a:spcBef>
              <a:buNone/>
            </a:pPr>
            <a:r>
              <a:rPr lang="ja-JP" altLang="en-US" noProof="0"/>
              <a:t>クリックして編集する </a:t>
            </a:r>
          </a:p>
        </p:txBody>
      </p:sp>
      <p:sp>
        <p:nvSpPr>
          <p:cNvPr id="108" name="テキスト プレースホルダー 29">
            <a:extLst>
              <a:ext uri="{FF2B5EF4-FFF2-40B4-BE49-F238E27FC236}">
                <a16:creationId xmlns:a16="http://schemas.microsoft.com/office/drawing/2014/main" id="{8357CA0F-1A55-B145-8305-562F0DF22543}"/>
              </a:ext>
            </a:extLst>
          </p:cNvPr>
          <p:cNvSpPr>
            <a:spLocks noGrp="1"/>
          </p:cNvSpPr>
          <p:nvPr>
            <p:ph type="body" sz="quarter" idx="34" hasCustomPrompt="1"/>
          </p:nvPr>
        </p:nvSpPr>
        <p:spPr>
          <a:xfrm>
            <a:off x="6438143" y="2934856"/>
            <a:ext cx="2133600" cy="369332"/>
          </a:xfrm>
          <a:ln>
            <a:noFill/>
          </a:ln>
        </p:spPr>
        <p:txBody>
          <a:bodyPr lIns="0" tIns="0" rIns="0" bIns="0" rtlCol="0">
            <a:noAutofit/>
          </a:bodyPr>
          <a:lstStyle>
            <a:lvl1pPr marL="0" indent="0">
              <a:buNone/>
              <a:defRPr sz="1400" b="0" i="0">
                <a:solidFill>
                  <a:schemeClr val="bg1">
                    <a:lumMod val="75000"/>
                    <a:lumOff val="25000"/>
                  </a:schemeClr>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a:t>クリックして編集する </a:t>
            </a:r>
          </a:p>
        </p:txBody>
      </p:sp>
      <p:sp>
        <p:nvSpPr>
          <p:cNvPr id="109" name="テキスト プレースホルダー 29">
            <a:extLst>
              <a:ext uri="{FF2B5EF4-FFF2-40B4-BE49-F238E27FC236}">
                <a16:creationId xmlns:a16="http://schemas.microsoft.com/office/drawing/2014/main" id="{D6C49F6F-AF28-8942-8442-8F54A1DC388B}"/>
              </a:ext>
            </a:extLst>
          </p:cNvPr>
          <p:cNvSpPr>
            <a:spLocks noGrp="1"/>
          </p:cNvSpPr>
          <p:nvPr>
            <p:ph type="body" sz="quarter" idx="35" hasCustomPrompt="1"/>
          </p:nvPr>
        </p:nvSpPr>
        <p:spPr>
          <a:xfrm>
            <a:off x="6438143" y="2568686"/>
            <a:ext cx="2133600" cy="205837"/>
          </a:xfrm>
          <a:ln>
            <a:noFill/>
          </a:ln>
        </p:spPr>
        <p:txBody>
          <a:bodyPr lIns="0" tIns="0" rIns="0" bIns="0" rtlCol="0">
            <a:noAutofit/>
          </a:bodyPr>
          <a:lstStyle>
            <a:lvl1pPr marL="0" indent="0">
              <a:spcBef>
                <a:spcPts val="400"/>
              </a:spcBef>
              <a:buNone/>
              <a:defRPr sz="1800" b="1" i="0" spc="0" baseline="0">
                <a:solidFill>
                  <a:schemeClr val="bg1">
                    <a:lumMod val="75000"/>
                    <a:lumOff val="25000"/>
                  </a:schemeClr>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a:t>クリックして編集する </a:t>
            </a:r>
          </a:p>
        </p:txBody>
      </p:sp>
      <p:cxnSp>
        <p:nvCxnSpPr>
          <p:cNvPr id="8" name="直線​​コネクタ(S)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長方形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47" name="長方形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7" name="長方形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9" name="長方形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6" name="スライド番号プレースホルダー 3">
            <a:extLst>
              <a:ext uri="{FF2B5EF4-FFF2-40B4-BE49-F238E27FC236}">
                <a16:creationId xmlns:a16="http://schemas.microsoft.com/office/drawing/2014/main" id="{CD965218-A5F6-6E12-A242-EAA6FEBB768B}"/>
              </a:ext>
            </a:extLst>
          </p:cNvPr>
          <p:cNvSpPr>
            <a:spLocks noGrp="1"/>
          </p:cNvSpPr>
          <p:nvPr>
            <p:ph type="sldNum" sz="quarter" idx="16"/>
          </p:nvPr>
        </p:nvSpPr>
        <p:spPr>
          <a:xfrm>
            <a:off x="971550" y="6332220"/>
            <a:ext cx="523240" cy="247651"/>
          </a:xfrm>
        </p:spPr>
        <p:txBody>
          <a:bodyPr rtlCol="0"/>
          <a:lstStyle>
            <a:lvl1pPr>
              <a:defRPr>
                <a:solidFill>
                  <a:schemeClr val="bg1">
                    <a:lumMod val="65000"/>
                    <a:lumOff val="35000"/>
                  </a:schemeClr>
                </a:solidFill>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dirty="0"/>
          </a:p>
        </p:txBody>
      </p:sp>
      <p:sp>
        <p:nvSpPr>
          <p:cNvPr id="2" name="フッター プレースホルダー 2">
            <a:extLst>
              <a:ext uri="{FF2B5EF4-FFF2-40B4-BE49-F238E27FC236}">
                <a16:creationId xmlns:a16="http://schemas.microsoft.com/office/drawing/2014/main" id="{8A4CFCA9-3034-A211-8C43-630BC53D7EF7}"/>
              </a:ext>
            </a:extLst>
          </p:cNvPr>
          <p:cNvSpPr txBox="1">
            <a:spLocks/>
          </p:cNvSpPr>
          <p:nvPr userDrawn="1"/>
        </p:nvSpPr>
        <p:spPr>
          <a:xfrm rot="16200000">
            <a:off x="9525607" y="3305175"/>
            <a:ext cx="4898161" cy="247651"/>
          </a:xfrm>
          <a:prstGeom prst="rect">
            <a:avLst/>
          </a:prstGeom>
        </p:spPr>
        <p:txBody>
          <a:bodyPr vert="horz" lIns="0" tIns="0" rIns="0" bIns="0" rtlCol="0" anchor="t" anchorCtr="0"/>
          <a:lstStyle>
            <a:defPPr rtl="0">
              <a:defRPr lang="ja-jp"/>
            </a:defPPr>
            <a:lvl1pPr marL="0" algn="l" defTabSz="914400" rtl="0" eaLnBrk="1" latinLnBrk="0" hangingPunct="1">
              <a:defRPr sz="1000" b="0" i="0" kern="1200">
                <a:solidFill>
                  <a:schemeClr val="tx1">
                    <a:lumMod val="75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ja-JP" dirty="0"/>
              <a:t>Copyright © ASSOCIATION OFFICE inc. ALL RIGHTS RECEIVED.</a:t>
            </a:r>
            <a:endParaRPr lang="ja-JP" altLang="en-US" dirty="0"/>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列">
    <p:bg>
      <p:bgPr>
        <a:solidFill>
          <a:schemeClr val="tx1"/>
        </a:solidFill>
        <a:effectLst/>
      </p:bgPr>
    </p:bg>
    <p:spTree>
      <p:nvGrpSpPr>
        <p:cNvPr id="1" name=""/>
        <p:cNvGrpSpPr/>
        <p:nvPr/>
      </p:nvGrpSpPr>
      <p:grpSpPr>
        <a:xfrm>
          <a:off x="0" y="0"/>
          <a:ext cx="0" cy="0"/>
          <a:chOff x="0" y="0"/>
          <a:chExt cx="0" cy="0"/>
        </a:xfrm>
      </p:grpSpPr>
      <p:grpSp>
        <p:nvGrpSpPr>
          <p:cNvPr id="19" name="グループ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フリーフォーム(F)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21" name="フリーフォーム(F)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22" name="フリーフォーム(F)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grpSp>
      <p:sp>
        <p:nvSpPr>
          <p:cNvPr id="32" name="タイトル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cxnSp>
        <p:nvCxnSpPr>
          <p:cNvPr id="33" name="直線​​コネクタ(S)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テキスト プレースホルダー 2">
            <a:extLst>
              <a:ext uri="{FF2B5EF4-FFF2-40B4-BE49-F238E27FC236}">
                <a16:creationId xmlns:a16="http://schemas.microsoft.com/office/drawing/2014/main" id="{A6147D10-E7D7-8F40-AF69-726398729333}"/>
              </a:ext>
            </a:extLst>
          </p:cNvPr>
          <p:cNvSpPr>
            <a:spLocks noGrp="1"/>
          </p:cNvSpPr>
          <p:nvPr>
            <p:ph type="body" idx="1" hasCustomPrompt="1"/>
          </p:nvPr>
        </p:nvSpPr>
        <p:spPr>
          <a:xfrm>
            <a:off x="964023" y="2300984"/>
            <a:ext cx="4827178" cy="404216"/>
          </a:xfrm>
          <a:prstGeom prst="rect">
            <a:avLst/>
          </a:prstGeom>
        </p:spPr>
        <p:txBody>
          <a:bodyPr lIns="0" tIns="0" rIns="0" bIns="0" rtlCol="0" anchor="t" anchorCtr="0">
            <a:normAutofit/>
          </a:bodyPr>
          <a:lstStyle>
            <a:lvl1pPr marL="0" indent="0">
              <a:buNone/>
              <a:defRPr sz="1800" b="1" i="0" spc="0" baseline="0">
                <a:solidFill>
                  <a:schemeClr val="tx2"/>
                </a:solidFill>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dirty="0"/>
              <a:t>クリックして編集する </a:t>
            </a:r>
          </a:p>
        </p:txBody>
      </p:sp>
      <p:sp>
        <p:nvSpPr>
          <p:cNvPr id="25" name="テキスト プレースホルダー 2">
            <a:extLst>
              <a:ext uri="{FF2B5EF4-FFF2-40B4-BE49-F238E27FC236}">
                <a16:creationId xmlns:a16="http://schemas.microsoft.com/office/drawing/2014/main" id="{3A0EE708-F36B-444B-9A8B-D48D69535E45}"/>
              </a:ext>
            </a:extLst>
          </p:cNvPr>
          <p:cNvSpPr>
            <a:spLocks noGrp="1"/>
          </p:cNvSpPr>
          <p:nvPr>
            <p:ph type="body" idx="10" hasCustomPrompt="1"/>
          </p:nvPr>
        </p:nvSpPr>
        <p:spPr>
          <a:xfrm>
            <a:off x="6362700" y="2300984"/>
            <a:ext cx="4764829" cy="404216"/>
          </a:xfrm>
          <a:prstGeom prst="rect">
            <a:avLst/>
          </a:prstGeom>
        </p:spPr>
        <p:txBody>
          <a:bodyPr lIns="0" tIns="0" rIns="0" bIns="0" rtlCol="0" anchor="t" anchorCtr="0">
            <a:normAutofit/>
          </a:bodyPr>
          <a:lstStyle>
            <a:lvl1pPr marL="0" indent="0">
              <a:buNone/>
              <a:defRPr sz="1800" b="1" i="0" spc="0" baseline="0">
                <a:solidFill>
                  <a:schemeClr val="tx2"/>
                </a:solidFill>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dirty="0"/>
              <a:t>クリックして編集する </a:t>
            </a:r>
          </a:p>
        </p:txBody>
      </p:sp>
      <p:sp>
        <p:nvSpPr>
          <p:cNvPr id="27" name="コンテンツ プレースホルダー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solidFill>
                  <a:schemeClr val="bg1">
                    <a:lumMod val="75000"/>
                    <a:lumOff val="25000"/>
                  </a:schemeClr>
                </a:solidFill>
                <a:latin typeface="Meiryo UI" panose="020B0604030504040204" pitchFamily="50" charset="-128"/>
                <a:ea typeface="Meiryo UI" panose="020B0604030504040204" pitchFamily="50" charset="-128"/>
              </a:defRPr>
            </a:lvl1pPr>
            <a:lvl2pPr>
              <a:defRPr sz="1600"/>
            </a:lvl2pPr>
            <a:lvl3pPr>
              <a:defRPr sz="1600"/>
            </a:lvl3pPr>
            <a:lvl4pPr>
              <a:defRPr sz="1600"/>
            </a:lvl4pPr>
            <a:lvl5pPr>
              <a:defRPr sz="1600"/>
            </a:lvl5pPr>
          </a:lstStyle>
          <a:p>
            <a:pPr lvl="0" rtl="0"/>
            <a:r>
              <a:rPr lang="ja-JP" altLang="en-US" noProof="0"/>
              <a:t>マスター テキストの書式設定</a:t>
            </a:r>
          </a:p>
        </p:txBody>
      </p:sp>
      <p:sp>
        <p:nvSpPr>
          <p:cNvPr id="28" name="コンテンツ プレースホルダー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solidFill>
                  <a:schemeClr val="bg1">
                    <a:lumMod val="75000"/>
                    <a:lumOff val="25000"/>
                  </a:schemeClr>
                </a:solidFill>
                <a:latin typeface="Meiryo UI" panose="020B0604030504040204" pitchFamily="50" charset="-128"/>
                <a:ea typeface="Meiryo UI" panose="020B0604030504040204" pitchFamily="50" charset="-128"/>
              </a:defRPr>
            </a:lvl1pPr>
            <a:lvl2pPr>
              <a:defRPr sz="1600"/>
            </a:lvl2pPr>
            <a:lvl3pPr>
              <a:defRPr sz="1600"/>
            </a:lvl3pPr>
            <a:lvl4pPr>
              <a:defRPr sz="1600"/>
            </a:lvl4pPr>
            <a:lvl5pPr>
              <a:defRPr sz="1600"/>
            </a:lvl5pPr>
          </a:lstStyle>
          <a:p>
            <a:pPr lvl="0" rtl="0"/>
            <a:r>
              <a:rPr lang="ja-JP" altLang="en-US" noProof="0"/>
              <a:t>マスター テキストの書式設定</a:t>
            </a:r>
          </a:p>
        </p:txBody>
      </p:sp>
      <p:cxnSp>
        <p:nvCxnSpPr>
          <p:cNvPr id="15" name="直線​​コネクタ(S)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6" name="スライド番号プレースホルダー 3">
            <a:extLst>
              <a:ext uri="{FF2B5EF4-FFF2-40B4-BE49-F238E27FC236}">
                <a16:creationId xmlns:a16="http://schemas.microsoft.com/office/drawing/2014/main" id="{1221F17B-50DA-89D5-FF9A-3F0A5776BE60}"/>
              </a:ext>
            </a:extLst>
          </p:cNvPr>
          <p:cNvSpPr>
            <a:spLocks noGrp="1"/>
          </p:cNvSpPr>
          <p:nvPr>
            <p:ph type="sldNum" sz="quarter" idx="16"/>
          </p:nvPr>
        </p:nvSpPr>
        <p:spPr>
          <a:xfrm>
            <a:off x="971550" y="6332220"/>
            <a:ext cx="523240" cy="247651"/>
          </a:xfrm>
        </p:spPr>
        <p:txBody>
          <a:bodyPr rtlCol="0"/>
          <a:lstStyle>
            <a:lvl1pPr>
              <a:defRPr>
                <a:solidFill>
                  <a:schemeClr val="bg1">
                    <a:lumMod val="65000"/>
                    <a:lumOff val="35000"/>
                  </a:schemeClr>
                </a:solidFill>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dirty="0"/>
          </a:p>
        </p:txBody>
      </p:sp>
      <p:sp>
        <p:nvSpPr>
          <p:cNvPr id="2" name="フッター プレースホルダー 2">
            <a:extLst>
              <a:ext uri="{FF2B5EF4-FFF2-40B4-BE49-F238E27FC236}">
                <a16:creationId xmlns:a16="http://schemas.microsoft.com/office/drawing/2014/main" id="{6EF81AA4-B6B9-D970-94BC-8B8FD912A2FE}"/>
              </a:ext>
            </a:extLst>
          </p:cNvPr>
          <p:cNvSpPr txBox="1">
            <a:spLocks/>
          </p:cNvSpPr>
          <p:nvPr userDrawn="1"/>
        </p:nvSpPr>
        <p:spPr>
          <a:xfrm rot="16200000">
            <a:off x="9525607" y="3305175"/>
            <a:ext cx="4898161" cy="247651"/>
          </a:xfrm>
          <a:prstGeom prst="rect">
            <a:avLst/>
          </a:prstGeom>
        </p:spPr>
        <p:txBody>
          <a:bodyPr vert="horz" lIns="0" tIns="0" rIns="0" bIns="0" rtlCol="0" anchor="t" anchorCtr="0"/>
          <a:lstStyle>
            <a:defPPr rtl="0">
              <a:defRPr lang="ja-jp"/>
            </a:defPPr>
            <a:lvl1pPr marL="0" algn="l" defTabSz="914400" rtl="0" eaLnBrk="1" latinLnBrk="0" hangingPunct="1">
              <a:defRPr sz="1000" b="0" i="0" kern="1200">
                <a:solidFill>
                  <a:schemeClr val="tx1">
                    <a:lumMod val="75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ja-JP" dirty="0"/>
              <a:t>Copyright © ASSOCIATION OFFICE inc. ALL RIGHTS RECEIVED.</a:t>
            </a:r>
            <a:endParaRPr lang="ja-JP" altLang="en-US" dirty="0"/>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2 列">
    <p:bg>
      <p:bgPr>
        <a:solidFill>
          <a:schemeClr val="tx1"/>
        </a:solidFill>
        <a:effectLst/>
      </p:bgPr>
    </p:bg>
    <p:spTree>
      <p:nvGrpSpPr>
        <p:cNvPr id="1" name=""/>
        <p:cNvGrpSpPr/>
        <p:nvPr/>
      </p:nvGrpSpPr>
      <p:grpSpPr>
        <a:xfrm>
          <a:off x="0" y="0"/>
          <a:ext cx="0" cy="0"/>
          <a:chOff x="0" y="0"/>
          <a:chExt cx="0" cy="0"/>
        </a:xfrm>
      </p:grpSpPr>
      <p:grpSp>
        <p:nvGrpSpPr>
          <p:cNvPr id="19" name="グループ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フリーフォーム(F)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21" name="フリーフォーム(F)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22" name="フリーフォーム(F)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grpSp>
      <p:sp>
        <p:nvSpPr>
          <p:cNvPr id="32" name="タイトル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4" name="スライド番号プレースホルダー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rtlCol="0"/>
          <a:lstStyle>
            <a:lvl1pPr>
              <a:defRPr>
                <a:solidFill>
                  <a:schemeClr val="bg1">
                    <a:lumMod val="65000"/>
                    <a:lumOff val="35000"/>
                  </a:schemeClr>
                </a:solidFill>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dirty="0"/>
          </a:p>
        </p:txBody>
      </p:sp>
      <p:sp>
        <p:nvSpPr>
          <p:cNvPr id="2" name="フッター プレースホルダー 2">
            <a:extLst>
              <a:ext uri="{FF2B5EF4-FFF2-40B4-BE49-F238E27FC236}">
                <a16:creationId xmlns:a16="http://schemas.microsoft.com/office/drawing/2014/main" id="{FE5C3AB4-860B-4E27-1045-F0C6F1993E95}"/>
              </a:ext>
            </a:extLst>
          </p:cNvPr>
          <p:cNvSpPr txBox="1">
            <a:spLocks/>
          </p:cNvSpPr>
          <p:nvPr userDrawn="1"/>
        </p:nvSpPr>
        <p:spPr>
          <a:xfrm rot="16200000">
            <a:off x="9525607" y="3305175"/>
            <a:ext cx="4898161" cy="247651"/>
          </a:xfrm>
          <a:prstGeom prst="rect">
            <a:avLst/>
          </a:prstGeom>
        </p:spPr>
        <p:txBody>
          <a:bodyPr vert="horz" lIns="0" tIns="0" rIns="0" bIns="0" rtlCol="0" anchor="t" anchorCtr="0"/>
          <a:lstStyle>
            <a:defPPr rtl="0">
              <a:defRPr lang="ja-jp"/>
            </a:defPPr>
            <a:lvl1pPr marL="0" algn="l" defTabSz="914400" rtl="0" eaLnBrk="1" latinLnBrk="0" hangingPunct="1">
              <a:defRPr sz="1000" b="0" i="0" kern="1200">
                <a:solidFill>
                  <a:schemeClr val="tx1">
                    <a:lumMod val="75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ja-JP"/>
              <a:t>Copyright © ASSOCIATION OFFICE inc. ALL RIGHTS RECEIVED.</a:t>
            </a:r>
            <a:endParaRPr lang="ja-JP" altLang="en-US" dirty="0"/>
          </a:p>
        </p:txBody>
      </p:sp>
    </p:spTree>
    <p:extLst>
      <p:ext uri="{BB962C8B-B14F-4D97-AF65-F5344CB8AC3E}">
        <p14:creationId xmlns:p14="http://schemas.microsoft.com/office/powerpoint/2010/main" val="10284140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列">
    <p:bg>
      <p:bgPr>
        <a:solidFill>
          <a:schemeClr val="tx1"/>
        </a:solidFill>
        <a:effectLst/>
      </p:bgPr>
    </p:bg>
    <p:spTree>
      <p:nvGrpSpPr>
        <p:cNvPr id="1" name=""/>
        <p:cNvGrpSpPr/>
        <p:nvPr/>
      </p:nvGrpSpPr>
      <p:grpSpPr>
        <a:xfrm>
          <a:off x="0" y="0"/>
          <a:ext cx="0" cy="0"/>
          <a:chOff x="0" y="0"/>
          <a:chExt cx="0" cy="0"/>
        </a:xfrm>
      </p:grpSpPr>
      <p:grpSp>
        <p:nvGrpSpPr>
          <p:cNvPr id="37" name="グループ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フリーフォーム(F)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39" name="フリーフォーム(F)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40" name="フリーフォーム(F)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grpSp>
      <p:sp>
        <p:nvSpPr>
          <p:cNvPr id="32" name="タイトル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cxnSp>
        <p:nvCxnSpPr>
          <p:cNvPr id="33" name="直線​​コネクタ(S)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テキスト プレースホルダー 2">
            <a:extLst>
              <a:ext uri="{FF2B5EF4-FFF2-40B4-BE49-F238E27FC236}">
                <a16:creationId xmlns:a16="http://schemas.microsoft.com/office/drawing/2014/main" id="{A6147D10-E7D7-8F40-AF69-726398729333}"/>
              </a:ext>
            </a:extLst>
          </p:cNvPr>
          <p:cNvSpPr>
            <a:spLocks noGrp="1"/>
          </p:cNvSpPr>
          <p:nvPr>
            <p:ph type="body" idx="1" hasCustomPrompt="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b="1" spc="0" baseline="0" dirty="0">
                <a:solidFill>
                  <a:schemeClr val="tx2"/>
                </a:solidFill>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ja-JP" altLang="en-US" noProof="0" dirty="0"/>
              <a:t>クリックして編集する </a:t>
            </a:r>
          </a:p>
        </p:txBody>
      </p:sp>
      <p:sp>
        <p:nvSpPr>
          <p:cNvPr id="27" name="コンテンツ プレースホルダー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eiryo UI" panose="020B0604030504040204" pitchFamily="50" charset="-128"/>
                <a:ea typeface="Meiryo UI" panose="020B0604030504040204" pitchFamily="50" charset="-128"/>
              </a:defRPr>
            </a:lvl1pPr>
            <a:lvl2pPr>
              <a:defRPr sz="1600"/>
            </a:lvl2pPr>
            <a:lvl3pPr>
              <a:defRPr sz="1600"/>
            </a:lvl3pPr>
            <a:lvl4pPr>
              <a:defRPr sz="1600"/>
            </a:lvl4pPr>
            <a:lvl5pPr>
              <a:defRPr sz="1600"/>
            </a:lvl5pPr>
          </a:lstStyle>
          <a:p>
            <a:pPr lvl="0" rtl="0"/>
            <a:r>
              <a:rPr lang="ja-JP" altLang="en-US" noProof="0"/>
              <a:t>マスター テキストの書式設定</a:t>
            </a:r>
          </a:p>
        </p:txBody>
      </p:sp>
      <p:sp>
        <p:nvSpPr>
          <p:cNvPr id="20" name="テキスト プレースホルダー 2">
            <a:extLst>
              <a:ext uri="{FF2B5EF4-FFF2-40B4-BE49-F238E27FC236}">
                <a16:creationId xmlns:a16="http://schemas.microsoft.com/office/drawing/2014/main" id="{057DFE0A-61D9-1B48-8196-EA94D04685DD}"/>
              </a:ext>
            </a:extLst>
          </p:cNvPr>
          <p:cNvSpPr>
            <a:spLocks noGrp="1"/>
          </p:cNvSpPr>
          <p:nvPr>
            <p:ph type="body" idx="10" hasCustomPrompt="1"/>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b="1" spc="0" baseline="0" dirty="0">
                <a:solidFill>
                  <a:schemeClr val="tx2"/>
                </a:solidFill>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ja-JP" altLang="en-US" noProof="0" dirty="0"/>
              <a:t>クリックして編集する </a:t>
            </a:r>
          </a:p>
        </p:txBody>
      </p:sp>
      <p:sp>
        <p:nvSpPr>
          <p:cNvPr id="21" name="コンテンツ プレースホルダー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eiryo UI" panose="020B0604030504040204" pitchFamily="50" charset="-128"/>
                <a:ea typeface="Meiryo UI" panose="020B0604030504040204" pitchFamily="50" charset="-128"/>
              </a:defRPr>
            </a:lvl1pPr>
            <a:lvl2pPr>
              <a:defRPr sz="1600"/>
            </a:lvl2pPr>
            <a:lvl3pPr>
              <a:defRPr sz="1600"/>
            </a:lvl3pPr>
            <a:lvl4pPr>
              <a:defRPr sz="1600"/>
            </a:lvl4pPr>
            <a:lvl5pPr>
              <a:defRPr sz="1600"/>
            </a:lvl5pPr>
          </a:lstStyle>
          <a:p>
            <a:pPr lvl="0" rtl="0"/>
            <a:r>
              <a:rPr lang="ja-JP" altLang="en-US" noProof="0"/>
              <a:t>マスター テキストの書式設定</a:t>
            </a:r>
          </a:p>
        </p:txBody>
      </p:sp>
      <p:sp>
        <p:nvSpPr>
          <p:cNvPr id="22" name="テキスト プレースホルダー 2">
            <a:extLst>
              <a:ext uri="{FF2B5EF4-FFF2-40B4-BE49-F238E27FC236}">
                <a16:creationId xmlns:a16="http://schemas.microsoft.com/office/drawing/2014/main" id="{368648FC-FC9A-5645-8F0C-390FFFAE180D}"/>
              </a:ext>
            </a:extLst>
          </p:cNvPr>
          <p:cNvSpPr>
            <a:spLocks noGrp="1"/>
          </p:cNvSpPr>
          <p:nvPr>
            <p:ph type="body" idx="12" hasCustomPrompt="1"/>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b="1" spc="0" baseline="0" dirty="0">
                <a:solidFill>
                  <a:schemeClr val="tx2"/>
                </a:solidFill>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ja-JP" altLang="en-US" noProof="0" dirty="0"/>
              <a:t>クリックして編集する </a:t>
            </a:r>
          </a:p>
        </p:txBody>
      </p:sp>
      <p:sp>
        <p:nvSpPr>
          <p:cNvPr id="24" name="コンテンツ プレースホルダー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eiryo UI" panose="020B0604030504040204" pitchFamily="50" charset="-128"/>
                <a:ea typeface="Meiryo UI" panose="020B0604030504040204" pitchFamily="50" charset="-128"/>
              </a:defRPr>
            </a:lvl1pPr>
            <a:lvl2pPr>
              <a:defRPr sz="1600"/>
            </a:lvl2pPr>
            <a:lvl3pPr>
              <a:defRPr sz="1600"/>
            </a:lvl3pPr>
            <a:lvl4pPr>
              <a:defRPr sz="1600"/>
            </a:lvl4pPr>
            <a:lvl5pPr>
              <a:defRPr sz="1600"/>
            </a:lvl5pPr>
          </a:lstStyle>
          <a:p>
            <a:pPr lvl="0" rtl="0"/>
            <a:r>
              <a:rPr lang="ja-JP" altLang="en-US" noProof="0"/>
              <a:t>マスター テキストの書式設定</a:t>
            </a:r>
          </a:p>
        </p:txBody>
      </p:sp>
      <p:cxnSp>
        <p:nvCxnSpPr>
          <p:cNvPr id="26" name="直線​​コネクタ(S)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直線​​コネクタ(S)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4" name="スライド番号プレースホルダー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rtlCol="0"/>
          <a:lstStyle>
            <a:lvl1pPr>
              <a:defRPr>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dirty="0"/>
          </a:p>
        </p:txBody>
      </p:sp>
      <p:sp>
        <p:nvSpPr>
          <p:cNvPr id="2" name="フッター プレースホルダー 2">
            <a:extLst>
              <a:ext uri="{FF2B5EF4-FFF2-40B4-BE49-F238E27FC236}">
                <a16:creationId xmlns:a16="http://schemas.microsoft.com/office/drawing/2014/main" id="{0B9D382A-D442-59EB-1E51-D68DF1804012}"/>
              </a:ext>
            </a:extLst>
          </p:cNvPr>
          <p:cNvSpPr txBox="1">
            <a:spLocks/>
          </p:cNvSpPr>
          <p:nvPr userDrawn="1"/>
        </p:nvSpPr>
        <p:spPr>
          <a:xfrm rot="16200000">
            <a:off x="9525607" y="3305175"/>
            <a:ext cx="4898161" cy="247651"/>
          </a:xfrm>
          <a:prstGeom prst="rect">
            <a:avLst/>
          </a:prstGeom>
        </p:spPr>
        <p:txBody>
          <a:bodyPr vert="horz" lIns="0" tIns="0" rIns="0" bIns="0" rtlCol="0" anchor="t" anchorCtr="0"/>
          <a:lstStyle>
            <a:defPPr rtl="0">
              <a:defRPr lang="ja-jp"/>
            </a:defPPr>
            <a:lvl1pPr marL="0" algn="l" defTabSz="914400" rtl="0" eaLnBrk="1" latinLnBrk="0" hangingPunct="1">
              <a:defRPr sz="1000" b="0" i="0" kern="1200">
                <a:solidFill>
                  <a:schemeClr val="tx1">
                    <a:lumMod val="75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ja-JP"/>
              <a:t>Copyright © ASSOCIATION OFFICE inc. ALL RIGHTS RECEIVED.</a:t>
            </a:r>
            <a:endParaRPr lang="ja-JP" altLang="en-US" dirty="0"/>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概要 ">
    <p:bg>
      <p:bgPr>
        <a:solidFill>
          <a:schemeClr val="tx1"/>
        </a:solidFill>
        <a:effectLst/>
      </p:bgPr>
    </p:bg>
    <p:spTree>
      <p:nvGrpSpPr>
        <p:cNvPr id="1" name=""/>
        <p:cNvGrpSpPr/>
        <p:nvPr/>
      </p:nvGrpSpPr>
      <p:grpSpPr>
        <a:xfrm>
          <a:off x="0" y="0"/>
          <a:ext cx="0" cy="0"/>
          <a:chOff x="0" y="0"/>
          <a:chExt cx="0" cy="0"/>
        </a:xfrm>
      </p:grpSpPr>
      <p:sp>
        <p:nvSpPr>
          <p:cNvPr id="32" name="タイトル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cxnSp>
        <p:nvCxnSpPr>
          <p:cNvPr id="33" name="直線​​コネクタ(S)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テキスト プレースホルダー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eiryo UI" panose="020B0604030504040204" pitchFamily="50" charset="-128"/>
                <a:ea typeface="Meiryo UI" panose="020B0604030504040204" pitchFamily="50" charset="-128"/>
              </a:defRPr>
            </a:lvl1pPr>
          </a:lstStyle>
          <a:p>
            <a:pPr lvl="0" rtl="0"/>
            <a:r>
              <a:rPr lang="ja-JP" altLang="en-US" noProof="0"/>
              <a:t>マスター テキストの書式設定</a:t>
            </a:r>
          </a:p>
        </p:txBody>
      </p:sp>
      <p:grpSp>
        <p:nvGrpSpPr>
          <p:cNvPr id="15" name="グループ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フリーフォーム(F)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17" name="フリーフォーム(F)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18" name="フリーフォーム(F)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grpSp>
      <p:sp>
        <p:nvSpPr>
          <p:cNvPr id="4" name="テキスト プレースホルダー 3">
            <a:extLst>
              <a:ext uri="{FF2B5EF4-FFF2-40B4-BE49-F238E27FC236}">
                <a16:creationId xmlns:a16="http://schemas.microsoft.com/office/drawing/2014/main" id="{FF85D552-3AFC-4D21-A944-9D41E128A96E}"/>
              </a:ext>
            </a:extLst>
          </p:cNvPr>
          <p:cNvSpPr>
            <a:spLocks noGrp="1"/>
          </p:cNvSpPr>
          <p:nvPr>
            <p:ph type="body" sz="quarter" idx="12" hasCustomPrompt="1"/>
          </p:nvPr>
        </p:nvSpPr>
        <p:spPr>
          <a:xfrm>
            <a:off x="952500" y="2286000"/>
            <a:ext cx="4838700" cy="315915"/>
          </a:xfrm>
        </p:spPr>
        <p:txBody>
          <a:bodyPr rtlCol="0">
            <a:noAutofit/>
          </a:bodyPr>
          <a:lstStyle>
            <a:lvl1pPr>
              <a:buNone/>
              <a:defRPr sz="1800" b="1" spc="0" baseline="0">
                <a:solidFill>
                  <a:schemeClr val="tx2"/>
                </a:solidFill>
                <a:latin typeface="Meiryo UI" panose="020B0604030504040204" pitchFamily="50" charset="-128"/>
                <a:ea typeface="Meiryo UI" panose="020B0604030504040204" pitchFamily="50" charset="-128"/>
              </a:defRPr>
            </a:lvl1pPr>
            <a:lvl2pPr>
              <a:buNone/>
              <a:defRPr/>
            </a:lvl2pPr>
            <a:lvl3pPr>
              <a:buNone/>
              <a:defRPr/>
            </a:lvl3pPr>
            <a:lvl4pPr>
              <a:buNone/>
              <a:defRPr/>
            </a:lvl4pPr>
            <a:lvl5pPr>
              <a:buNone/>
              <a:defRPr/>
            </a:lvl5pPr>
          </a:lstStyle>
          <a:p>
            <a:pPr lvl="0" rtl="0"/>
            <a:r>
              <a:rPr lang="ja-JP" altLang="en-US" noProof="0" dirty="0"/>
              <a:t>クリックして編集する</a:t>
            </a:r>
          </a:p>
        </p:txBody>
      </p:sp>
      <p:sp>
        <p:nvSpPr>
          <p:cNvPr id="21" name="テキスト プレースホルダー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eiryo UI" panose="020B0604030504040204" pitchFamily="50" charset="-128"/>
                <a:ea typeface="Meiryo UI" panose="020B0604030504040204" pitchFamily="50" charset="-128"/>
              </a:defRPr>
            </a:lvl1pPr>
          </a:lstStyle>
          <a:p>
            <a:pPr lvl="0" rtl="0"/>
            <a:r>
              <a:rPr lang="ja-JP" altLang="en-US" noProof="0"/>
              <a:t>マスター テキストの書式設定</a:t>
            </a:r>
          </a:p>
        </p:txBody>
      </p:sp>
      <p:sp>
        <p:nvSpPr>
          <p:cNvPr id="22" name="テキスト プレースホルダー 3">
            <a:extLst>
              <a:ext uri="{FF2B5EF4-FFF2-40B4-BE49-F238E27FC236}">
                <a16:creationId xmlns:a16="http://schemas.microsoft.com/office/drawing/2014/main" id="{EE50320A-D017-45C6-9986-94BC43911E98}"/>
              </a:ext>
            </a:extLst>
          </p:cNvPr>
          <p:cNvSpPr>
            <a:spLocks noGrp="1"/>
          </p:cNvSpPr>
          <p:nvPr>
            <p:ph type="body" sz="quarter" idx="14" hasCustomPrompt="1"/>
          </p:nvPr>
        </p:nvSpPr>
        <p:spPr>
          <a:xfrm>
            <a:off x="953655" y="3470942"/>
            <a:ext cx="4838700" cy="315915"/>
          </a:xfrm>
        </p:spPr>
        <p:txBody>
          <a:bodyPr rtlCol="0">
            <a:noAutofit/>
          </a:bodyPr>
          <a:lstStyle>
            <a:lvl1pPr>
              <a:buNone/>
              <a:defRPr sz="1800" b="1" spc="0" baseline="0">
                <a:solidFill>
                  <a:schemeClr val="tx2"/>
                </a:solidFill>
                <a:latin typeface="Meiryo UI" panose="020B0604030504040204" pitchFamily="50" charset="-128"/>
                <a:ea typeface="Meiryo UI" panose="020B0604030504040204" pitchFamily="50" charset="-128"/>
              </a:defRPr>
            </a:lvl1pPr>
            <a:lvl2pPr>
              <a:buNone/>
              <a:defRPr/>
            </a:lvl2pPr>
            <a:lvl3pPr>
              <a:buNone/>
              <a:defRPr/>
            </a:lvl3pPr>
            <a:lvl4pPr>
              <a:buNone/>
              <a:defRPr/>
            </a:lvl4pPr>
            <a:lvl5pPr>
              <a:buNone/>
              <a:defRPr/>
            </a:lvl5pPr>
          </a:lstStyle>
          <a:p>
            <a:pPr lvl="0" rtl="0"/>
            <a:r>
              <a:rPr lang="ja-JP" altLang="en-US" noProof="0" dirty="0"/>
              <a:t>クリックして編集する</a:t>
            </a:r>
          </a:p>
        </p:txBody>
      </p:sp>
      <p:sp>
        <p:nvSpPr>
          <p:cNvPr id="23" name="テキスト プレースホルダー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eiryo UI" panose="020B0604030504040204" pitchFamily="50" charset="-128"/>
                <a:ea typeface="Meiryo UI" panose="020B0604030504040204" pitchFamily="50" charset="-128"/>
              </a:defRPr>
            </a:lvl1pPr>
          </a:lstStyle>
          <a:p>
            <a:pPr lvl="0" rtl="0"/>
            <a:r>
              <a:rPr lang="ja-JP" altLang="en-US" noProof="0"/>
              <a:t>マスター テキストの書式設定</a:t>
            </a:r>
          </a:p>
        </p:txBody>
      </p:sp>
      <p:sp>
        <p:nvSpPr>
          <p:cNvPr id="24" name="テキスト プレースホルダー 3">
            <a:extLst>
              <a:ext uri="{FF2B5EF4-FFF2-40B4-BE49-F238E27FC236}">
                <a16:creationId xmlns:a16="http://schemas.microsoft.com/office/drawing/2014/main" id="{1F528150-326B-4BB3-AC38-7FC805DB6BA7}"/>
              </a:ext>
            </a:extLst>
          </p:cNvPr>
          <p:cNvSpPr>
            <a:spLocks noGrp="1"/>
          </p:cNvSpPr>
          <p:nvPr>
            <p:ph type="body" sz="quarter" idx="16" hasCustomPrompt="1"/>
          </p:nvPr>
        </p:nvSpPr>
        <p:spPr>
          <a:xfrm>
            <a:off x="952500" y="4646997"/>
            <a:ext cx="4838700" cy="315915"/>
          </a:xfrm>
        </p:spPr>
        <p:txBody>
          <a:bodyPr rtlCol="0">
            <a:noAutofit/>
          </a:bodyPr>
          <a:lstStyle>
            <a:lvl1pPr>
              <a:buNone/>
              <a:defRPr sz="1800" b="1" spc="0" baseline="0">
                <a:solidFill>
                  <a:schemeClr val="tx2"/>
                </a:solidFill>
                <a:latin typeface="Meiryo UI" panose="020B0604030504040204" pitchFamily="50" charset="-128"/>
                <a:ea typeface="Meiryo UI" panose="020B0604030504040204" pitchFamily="50" charset="-128"/>
              </a:defRPr>
            </a:lvl1pPr>
            <a:lvl2pPr>
              <a:buNone/>
              <a:defRPr/>
            </a:lvl2pPr>
            <a:lvl3pPr>
              <a:buNone/>
              <a:defRPr/>
            </a:lvl3pPr>
            <a:lvl4pPr>
              <a:buNone/>
              <a:defRPr/>
            </a:lvl4pPr>
            <a:lvl5pPr>
              <a:buNone/>
              <a:defRPr/>
            </a:lvl5pPr>
          </a:lstStyle>
          <a:p>
            <a:pPr lvl="0" rtl="0"/>
            <a:r>
              <a:rPr lang="ja-JP" altLang="en-US" noProof="0" dirty="0"/>
              <a:t>クリックして編集する</a:t>
            </a:r>
          </a:p>
        </p:txBody>
      </p:sp>
      <p:sp>
        <p:nvSpPr>
          <p:cNvPr id="25" name="テキスト プレースホルダー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eiryo UI" panose="020B0604030504040204" pitchFamily="50" charset="-128"/>
                <a:ea typeface="Meiryo UI" panose="020B0604030504040204" pitchFamily="50" charset="-128"/>
              </a:defRPr>
            </a:lvl1pPr>
          </a:lstStyle>
          <a:p>
            <a:pPr lvl="0" rtl="0"/>
            <a:r>
              <a:rPr lang="ja-JP" altLang="en-US" noProof="0"/>
              <a:t>マスター テキストの書式設定</a:t>
            </a:r>
          </a:p>
        </p:txBody>
      </p:sp>
      <p:sp>
        <p:nvSpPr>
          <p:cNvPr id="26" name="テキスト プレースホルダー 3">
            <a:extLst>
              <a:ext uri="{FF2B5EF4-FFF2-40B4-BE49-F238E27FC236}">
                <a16:creationId xmlns:a16="http://schemas.microsoft.com/office/drawing/2014/main" id="{29E4D063-8666-4D7A-B8C8-2B9383F798E0}"/>
              </a:ext>
            </a:extLst>
          </p:cNvPr>
          <p:cNvSpPr>
            <a:spLocks noGrp="1"/>
          </p:cNvSpPr>
          <p:nvPr>
            <p:ph type="body" sz="quarter" idx="18" hasCustomPrompt="1"/>
          </p:nvPr>
        </p:nvSpPr>
        <p:spPr>
          <a:xfrm>
            <a:off x="6399647" y="2286000"/>
            <a:ext cx="4838700" cy="315915"/>
          </a:xfrm>
        </p:spPr>
        <p:txBody>
          <a:bodyPr rtlCol="0">
            <a:noAutofit/>
          </a:bodyPr>
          <a:lstStyle>
            <a:lvl1pPr>
              <a:buNone/>
              <a:defRPr sz="1800" b="1" spc="0" baseline="0">
                <a:solidFill>
                  <a:schemeClr val="tx2"/>
                </a:solidFill>
                <a:latin typeface="Meiryo UI" panose="020B0604030504040204" pitchFamily="50" charset="-128"/>
                <a:ea typeface="Meiryo UI" panose="020B0604030504040204" pitchFamily="50" charset="-128"/>
              </a:defRPr>
            </a:lvl1pPr>
            <a:lvl2pPr>
              <a:buNone/>
              <a:defRPr/>
            </a:lvl2pPr>
            <a:lvl3pPr>
              <a:buNone/>
              <a:defRPr/>
            </a:lvl3pPr>
            <a:lvl4pPr>
              <a:buNone/>
              <a:defRPr/>
            </a:lvl4pPr>
            <a:lvl5pPr>
              <a:buNone/>
              <a:defRPr/>
            </a:lvl5pPr>
          </a:lstStyle>
          <a:p>
            <a:pPr lvl="0" rtl="0"/>
            <a:r>
              <a:rPr lang="ja-JP" altLang="en-US" noProof="0" dirty="0"/>
              <a:t>クリックして編集する</a:t>
            </a:r>
          </a:p>
        </p:txBody>
      </p:sp>
      <p:sp>
        <p:nvSpPr>
          <p:cNvPr id="27" name="テキスト プレースホルダー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eiryo UI" panose="020B0604030504040204" pitchFamily="50" charset="-128"/>
                <a:ea typeface="Meiryo UI" panose="020B0604030504040204" pitchFamily="50" charset="-128"/>
              </a:defRPr>
            </a:lvl1pPr>
          </a:lstStyle>
          <a:p>
            <a:pPr lvl="0" rtl="0"/>
            <a:r>
              <a:rPr lang="ja-JP" altLang="en-US" noProof="0"/>
              <a:t>マスター テキストの書式設定</a:t>
            </a:r>
          </a:p>
        </p:txBody>
      </p:sp>
      <p:sp>
        <p:nvSpPr>
          <p:cNvPr id="28" name="テキスト プレースホルダー 3">
            <a:extLst>
              <a:ext uri="{FF2B5EF4-FFF2-40B4-BE49-F238E27FC236}">
                <a16:creationId xmlns:a16="http://schemas.microsoft.com/office/drawing/2014/main" id="{2CF285B7-A950-4326-A4D5-F5D542D2D65B}"/>
              </a:ext>
            </a:extLst>
          </p:cNvPr>
          <p:cNvSpPr>
            <a:spLocks noGrp="1"/>
          </p:cNvSpPr>
          <p:nvPr>
            <p:ph type="body" sz="quarter" idx="20" hasCustomPrompt="1"/>
          </p:nvPr>
        </p:nvSpPr>
        <p:spPr>
          <a:xfrm>
            <a:off x="6399647" y="3470942"/>
            <a:ext cx="4838700" cy="315915"/>
          </a:xfrm>
        </p:spPr>
        <p:txBody>
          <a:bodyPr rtlCol="0">
            <a:noAutofit/>
          </a:bodyPr>
          <a:lstStyle>
            <a:lvl1pPr>
              <a:buNone/>
              <a:defRPr sz="1800" b="1" spc="0" baseline="0">
                <a:solidFill>
                  <a:schemeClr val="tx2"/>
                </a:solidFill>
                <a:latin typeface="Meiryo UI" panose="020B0604030504040204" pitchFamily="50" charset="-128"/>
                <a:ea typeface="Meiryo UI" panose="020B0604030504040204" pitchFamily="50" charset="-128"/>
              </a:defRPr>
            </a:lvl1pPr>
            <a:lvl2pPr>
              <a:buNone/>
              <a:defRPr/>
            </a:lvl2pPr>
            <a:lvl3pPr>
              <a:buNone/>
              <a:defRPr/>
            </a:lvl3pPr>
            <a:lvl4pPr>
              <a:buNone/>
              <a:defRPr/>
            </a:lvl4pPr>
            <a:lvl5pPr>
              <a:buNone/>
              <a:defRPr/>
            </a:lvl5pPr>
          </a:lstStyle>
          <a:p>
            <a:pPr lvl="0" rtl="0"/>
            <a:r>
              <a:rPr lang="ja-JP" altLang="en-US" noProof="0" dirty="0"/>
              <a:t>クリックして編集する</a:t>
            </a:r>
          </a:p>
        </p:txBody>
      </p:sp>
      <p:sp>
        <p:nvSpPr>
          <p:cNvPr id="8" name="スライド番号プレースホルダー 3">
            <a:extLst>
              <a:ext uri="{FF2B5EF4-FFF2-40B4-BE49-F238E27FC236}">
                <a16:creationId xmlns:a16="http://schemas.microsoft.com/office/drawing/2014/main" id="{9AB94228-AB14-9621-2D66-331D796A047C}"/>
              </a:ext>
            </a:extLst>
          </p:cNvPr>
          <p:cNvSpPr>
            <a:spLocks noGrp="1"/>
          </p:cNvSpPr>
          <p:nvPr>
            <p:ph type="sldNum" sz="quarter" idx="21"/>
          </p:nvPr>
        </p:nvSpPr>
        <p:spPr>
          <a:xfrm>
            <a:off x="971550" y="6332220"/>
            <a:ext cx="523240" cy="247651"/>
          </a:xfrm>
        </p:spPr>
        <p:txBody>
          <a:bodyPr rtlCol="0"/>
          <a:lstStyle>
            <a:lvl1pPr>
              <a:defRPr>
                <a:solidFill>
                  <a:schemeClr val="bg1">
                    <a:lumMod val="65000"/>
                    <a:lumOff val="35000"/>
                  </a:schemeClr>
                </a:solidFill>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dirty="0"/>
          </a:p>
        </p:txBody>
      </p:sp>
      <p:sp>
        <p:nvSpPr>
          <p:cNvPr id="2" name="フッター プレースホルダー 2">
            <a:extLst>
              <a:ext uri="{FF2B5EF4-FFF2-40B4-BE49-F238E27FC236}">
                <a16:creationId xmlns:a16="http://schemas.microsoft.com/office/drawing/2014/main" id="{A4D57EBF-7695-F634-A665-F68850AAADEA}"/>
              </a:ext>
            </a:extLst>
          </p:cNvPr>
          <p:cNvSpPr txBox="1">
            <a:spLocks/>
          </p:cNvSpPr>
          <p:nvPr userDrawn="1"/>
        </p:nvSpPr>
        <p:spPr>
          <a:xfrm rot="16200000">
            <a:off x="9525607" y="3305175"/>
            <a:ext cx="4898161" cy="247651"/>
          </a:xfrm>
          <a:prstGeom prst="rect">
            <a:avLst/>
          </a:prstGeom>
        </p:spPr>
        <p:txBody>
          <a:bodyPr vert="horz" lIns="0" tIns="0" rIns="0" bIns="0" rtlCol="0" anchor="t" anchorCtr="0"/>
          <a:lstStyle>
            <a:defPPr rtl="0">
              <a:defRPr lang="ja-jp"/>
            </a:defPPr>
            <a:lvl1pPr marL="0" algn="l" defTabSz="914400" rtl="0" eaLnBrk="1" latinLnBrk="0" hangingPunct="1">
              <a:defRPr sz="1000" b="0" i="0" kern="1200">
                <a:solidFill>
                  <a:schemeClr val="tx1">
                    <a:lumMod val="75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ja-JP"/>
              <a:t>Copyright © ASSOCIATION OFFICE inc. ALL RIGHTS RECEIVED.</a:t>
            </a:r>
            <a:endParaRPr lang="ja-JP" altLang="en-US" dirty="0"/>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ありがとうございます">
    <p:bg>
      <p:bgPr>
        <a:solidFill>
          <a:schemeClr val="tx1"/>
        </a:solidFill>
        <a:effectLst/>
      </p:bgPr>
    </p:bg>
    <p:spTree>
      <p:nvGrpSpPr>
        <p:cNvPr id="1" name=""/>
        <p:cNvGrpSpPr/>
        <p:nvPr/>
      </p:nvGrpSpPr>
      <p:grpSpPr>
        <a:xfrm>
          <a:off x="0" y="0"/>
          <a:ext cx="0" cy="0"/>
          <a:chOff x="0" y="0"/>
          <a:chExt cx="0" cy="0"/>
        </a:xfrm>
      </p:grpSpPr>
      <p:sp>
        <p:nvSpPr>
          <p:cNvPr id="16" name="テキスト プレースホルダー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rtlCol="0" anchor="b">
            <a:noAutofit/>
          </a:bodyPr>
          <a:lstStyle>
            <a:lvl1pPr marL="0" indent="0">
              <a:buNone/>
              <a:defRPr sz="1600" b="0" i="0">
                <a:solidFill>
                  <a:schemeClr val="tx2"/>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a:t>マスター テキストの書式設定</a:t>
            </a:r>
          </a:p>
        </p:txBody>
      </p:sp>
      <p:sp>
        <p:nvSpPr>
          <p:cNvPr id="17" name="サブタイトル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bg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endParaRPr lang="ja-JP" altLang="en-US" noProof="0" dirty="0"/>
          </a:p>
        </p:txBody>
      </p:sp>
      <p:sp>
        <p:nvSpPr>
          <p:cNvPr id="26" name="タイトル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cxnSp>
        <p:nvCxnSpPr>
          <p:cNvPr id="27" name="直線​​コネクタ(S)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図プレースホルダー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grpSp>
        <p:nvGrpSpPr>
          <p:cNvPr id="30" name="グループ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フリーフォーム(F)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32" name="フリーフォーム(F)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33" name="フリーフォーム(F)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grpSp>
      <p:sp>
        <p:nvSpPr>
          <p:cNvPr id="2" name="フッター プレースホルダー 2">
            <a:extLst>
              <a:ext uri="{FF2B5EF4-FFF2-40B4-BE49-F238E27FC236}">
                <a16:creationId xmlns:a16="http://schemas.microsoft.com/office/drawing/2014/main" id="{DF2BFC2D-DD7A-D1D6-19A1-16B04FE46C94}"/>
              </a:ext>
            </a:extLst>
          </p:cNvPr>
          <p:cNvSpPr>
            <a:spLocks noGrp="1"/>
          </p:cNvSpPr>
          <p:nvPr>
            <p:ph type="ftr" sz="quarter" idx="26"/>
          </p:nvPr>
        </p:nvSpPr>
        <p:spPr>
          <a:xfrm rot="16200000">
            <a:off x="9525607" y="3305175"/>
            <a:ext cx="4898161" cy="247651"/>
          </a:xfrm>
          <a:prstGeom prst="rect">
            <a:avLst/>
          </a:prstGeom>
        </p:spPr>
        <p:txBody>
          <a:bodyPr rtlCol="0"/>
          <a:lstStyle>
            <a:lvl1pPr>
              <a:defRPr sz="1000" b="0">
                <a:solidFill>
                  <a:schemeClr val="tx1">
                    <a:lumMod val="75000"/>
                  </a:schemeClr>
                </a:solidFill>
                <a:latin typeface="Meiryo UI" panose="020B0604030504040204" pitchFamily="50" charset="-128"/>
                <a:ea typeface="Meiryo UI" panose="020B0604030504040204" pitchFamily="50" charset="-128"/>
              </a:defRPr>
            </a:lvl1pPr>
          </a:lstStyle>
          <a:p>
            <a:r>
              <a:rPr lang="en-US" altLang="ja-JP" dirty="0"/>
              <a:t>Copyright © ASSOCIATION OFFICE inc. ALL RIGHTS RECEIVED.</a:t>
            </a:r>
            <a:endParaRPr lang="ja-JP" altLang="en-US" dirty="0"/>
          </a:p>
        </p:txBody>
      </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9B4D0B-8BD5-F6F8-C28B-ADC34E38CAAF}"/>
              </a:ext>
            </a:extLst>
          </p:cNvPr>
          <p:cNvSpPr>
            <a:spLocks noGrp="1"/>
          </p:cNvSpPr>
          <p:nvPr>
            <p:ph type="title"/>
          </p:nvPr>
        </p:nvSpPr>
        <p:spPr>
          <a:xfrm>
            <a:off x="839786" y="3195320"/>
            <a:ext cx="3932237" cy="985520"/>
          </a:xfrm>
        </p:spPr>
        <p:txBody>
          <a:bodyPr anchor="b"/>
          <a:lstStyle>
            <a:lvl1pPr>
              <a:defRPr sz="3200"/>
            </a:lvl1pPr>
          </a:lstStyle>
          <a:p>
            <a:r>
              <a:rPr kumimoji="1" lang="ja-JP" altLang="en-US" dirty="0"/>
              <a:t>マスター タイトルの書式設定</a:t>
            </a:r>
          </a:p>
        </p:txBody>
      </p:sp>
      <p:sp>
        <p:nvSpPr>
          <p:cNvPr id="4" name="テキスト プレースホルダー 3">
            <a:extLst>
              <a:ext uri="{FF2B5EF4-FFF2-40B4-BE49-F238E27FC236}">
                <a16:creationId xmlns:a16="http://schemas.microsoft.com/office/drawing/2014/main" id="{0A541312-782D-E6EC-2D3C-6F133ECB5631}"/>
              </a:ext>
            </a:extLst>
          </p:cNvPr>
          <p:cNvSpPr>
            <a:spLocks noGrp="1"/>
          </p:cNvSpPr>
          <p:nvPr>
            <p:ph type="body" sz="half" idx="2"/>
          </p:nvPr>
        </p:nvSpPr>
        <p:spPr>
          <a:xfrm>
            <a:off x="839786" y="2773680"/>
            <a:ext cx="3932237" cy="355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dirty="0"/>
              <a:t>マスター テキストの書式設定</a:t>
            </a:r>
          </a:p>
        </p:txBody>
      </p:sp>
      <p:sp>
        <p:nvSpPr>
          <p:cNvPr id="7" name="スライド番号プレースホルダー 6">
            <a:extLst>
              <a:ext uri="{FF2B5EF4-FFF2-40B4-BE49-F238E27FC236}">
                <a16:creationId xmlns:a16="http://schemas.microsoft.com/office/drawing/2014/main" id="{F6F6404B-B95F-5FC3-DF28-601136A2B2B2}"/>
              </a:ext>
            </a:extLst>
          </p:cNvPr>
          <p:cNvSpPr>
            <a:spLocks noGrp="1"/>
          </p:cNvSpPr>
          <p:nvPr>
            <p:ph type="sldNum" sz="quarter" idx="12"/>
          </p:nvPr>
        </p:nvSpPr>
        <p:spPr/>
        <p:txBody>
          <a:bodyPr/>
          <a:lstStyle/>
          <a:p>
            <a:fld id="{E9BF94CC-B272-4501-B28D-23B093DEA695}" type="slidenum">
              <a:rPr kumimoji="1" lang="ja-JP" altLang="en-US" smtClean="0"/>
              <a:t>‹#›</a:t>
            </a:fld>
            <a:endParaRPr kumimoji="1" lang="ja-JP" altLang="en-US"/>
          </a:p>
        </p:txBody>
      </p:sp>
      <p:sp>
        <p:nvSpPr>
          <p:cNvPr id="9" name="図プレースホルダー 8">
            <a:extLst>
              <a:ext uri="{FF2B5EF4-FFF2-40B4-BE49-F238E27FC236}">
                <a16:creationId xmlns:a16="http://schemas.microsoft.com/office/drawing/2014/main" id="{DB1F9505-74DD-9747-C457-DFBA071B5F14}"/>
              </a:ext>
            </a:extLst>
          </p:cNvPr>
          <p:cNvSpPr>
            <a:spLocks noGrp="1"/>
          </p:cNvSpPr>
          <p:nvPr>
            <p:ph type="pic" sz="quarter" idx="13"/>
          </p:nvPr>
        </p:nvSpPr>
        <p:spPr>
          <a:xfrm>
            <a:off x="6096001" y="0"/>
            <a:ext cx="6096000" cy="6858000"/>
          </a:xfrm>
        </p:spPr>
        <p:txBody>
          <a:bodyPr/>
          <a:lstStyle/>
          <a:p>
            <a:endParaRPr kumimoji="1" lang="ja-JP" altLang="en-US"/>
          </a:p>
        </p:txBody>
      </p:sp>
    </p:spTree>
    <p:extLst>
      <p:ext uri="{BB962C8B-B14F-4D97-AF65-F5344CB8AC3E}">
        <p14:creationId xmlns:p14="http://schemas.microsoft.com/office/powerpoint/2010/main" val="9024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
    <p:bg>
      <p:bgPr>
        <a:solidFill>
          <a:schemeClr val="tx1"/>
        </a:soli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E6BDA2B-1189-595F-4EC1-54326A9852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正方形/長方形 2">
            <a:extLst>
              <a:ext uri="{FF2B5EF4-FFF2-40B4-BE49-F238E27FC236}">
                <a16:creationId xmlns:a16="http://schemas.microsoft.com/office/drawing/2014/main" id="{163BDED0-5F64-3FBB-2049-EA93ED2C87BC}"/>
              </a:ext>
            </a:extLst>
          </p:cNvPr>
          <p:cNvSpPr/>
          <p:nvPr userDrawn="1"/>
        </p:nvSpPr>
        <p:spPr>
          <a:xfrm>
            <a:off x="0" y="0"/>
            <a:ext cx="12192000" cy="6858000"/>
          </a:xfrm>
          <a:prstGeom prst="rect">
            <a:avLst/>
          </a:prstGeom>
          <a:solidFill>
            <a:srgbClr val="FFFFFF">
              <a:alpha val="2902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r">
              <a:defRPr sz="6000" b="1" i="0" spc="100" baseline="0">
                <a:solidFill>
                  <a:schemeClr val="bg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Tree>
    <p:extLst>
      <p:ext uri="{BB962C8B-B14F-4D97-AF65-F5344CB8AC3E}">
        <p14:creationId xmlns:p14="http://schemas.microsoft.com/office/powerpoint/2010/main" val="3910434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議題">
    <p:spTree>
      <p:nvGrpSpPr>
        <p:cNvPr id="1" name=""/>
        <p:cNvGrpSpPr/>
        <p:nvPr/>
      </p:nvGrpSpPr>
      <p:grpSpPr>
        <a:xfrm>
          <a:off x="0" y="0"/>
          <a:ext cx="0" cy="0"/>
          <a:chOff x="0" y="0"/>
          <a:chExt cx="0" cy="0"/>
        </a:xfrm>
      </p:grpSpPr>
      <p:grpSp>
        <p:nvGrpSpPr>
          <p:cNvPr id="6" name="グループ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オートシェイプ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8" name="フリーフォーム(F)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9" name="フリーフォーム(F)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10" name="フリーフォーム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11" name="フリーフォーム(F)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grpSp>
      <p:sp>
        <p:nvSpPr>
          <p:cNvPr id="12" name="タイトル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cxnSp>
        <p:nvCxnSpPr>
          <p:cNvPr id="13" name="直線​​コネクタ(S)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テキスト プレースホルダー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a:t>マスター テキストの書式設定</a:t>
            </a:r>
          </a:p>
        </p:txBody>
      </p:sp>
      <p:sp>
        <p:nvSpPr>
          <p:cNvPr id="15" name="テキスト プレースホルダー 29">
            <a:extLst>
              <a:ext uri="{FF2B5EF4-FFF2-40B4-BE49-F238E27FC236}">
                <a16:creationId xmlns:a16="http://schemas.microsoft.com/office/drawing/2014/main" id="{18ABDA74-C3EC-274D-BE87-AC5B825A2A4C}"/>
              </a:ext>
            </a:extLst>
          </p:cNvPr>
          <p:cNvSpPr>
            <a:spLocks noGrp="1"/>
          </p:cNvSpPr>
          <p:nvPr>
            <p:ph type="body" sz="quarter" idx="14" hasCustomPrompt="1"/>
          </p:nvPr>
        </p:nvSpPr>
        <p:spPr>
          <a:xfrm>
            <a:off x="952500" y="2209800"/>
            <a:ext cx="2133600" cy="205837"/>
          </a:xfrm>
        </p:spPr>
        <p:txBody>
          <a:bodyPr lIns="0" tIns="0" rIns="0" bIns="0" rtlCol="0">
            <a:noAutofit/>
          </a:bodyPr>
          <a:lstStyle>
            <a:lvl1pPr marL="0" indent="0">
              <a:lnSpc>
                <a:spcPct val="100000"/>
              </a:lnSpc>
              <a:spcBef>
                <a:spcPts val="400"/>
              </a:spcBef>
              <a:buNone/>
              <a:defRPr sz="1800" b="1" i="0">
                <a:solidFill>
                  <a:schemeClr val="tx2"/>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dirty="0"/>
              <a:t>クリックして編集する </a:t>
            </a:r>
          </a:p>
        </p:txBody>
      </p:sp>
      <p:cxnSp>
        <p:nvCxnSpPr>
          <p:cNvPr id="16" name="直線​​コネクタ(S)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テキスト プレースホルダー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a:t>マスター テキストの書式設定</a:t>
            </a:r>
          </a:p>
        </p:txBody>
      </p:sp>
      <p:sp>
        <p:nvSpPr>
          <p:cNvPr id="18" name="テキスト プレースホルダー 29">
            <a:extLst>
              <a:ext uri="{FF2B5EF4-FFF2-40B4-BE49-F238E27FC236}">
                <a16:creationId xmlns:a16="http://schemas.microsoft.com/office/drawing/2014/main" id="{0E9E9D03-0186-5B4C-A73F-95ADCD08A44A}"/>
              </a:ext>
            </a:extLst>
          </p:cNvPr>
          <p:cNvSpPr>
            <a:spLocks noGrp="1"/>
          </p:cNvSpPr>
          <p:nvPr>
            <p:ph type="body" sz="quarter" idx="16" hasCustomPrompt="1"/>
          </p:nvPr>
        </p:nvSpPr>
        <p:spPr>
          <a:xfrm>
            <a:off x="3663042" y="2209800"/>
            <a:ext cx="2128157" cy="205837"/>
          </a:xfrm>
        </p:spPr>
        <p:txBody>
          <a:bodyPr lIns="0" tIns="0" rIns="0" bIns="0" rtlCol="0">
            <a:noAutofit/>
          </a:bodyPr>
          <a:lstStyle>
            <a:lvl1pPr marL="0" indent="0">
              <a:lnSpc>
                <a:spcPct val="100000"/>
              </a:lnSpc>
              <a:spcBef>
                <a:spcPts val="400"/>
              </a:spcBef>
              <a:buNone/>
              <a:defRPr sz="1800" b="1" i="0">
                <a:solidFill>
                  <a:schemeClr val="tx2"/>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dirty="0"/>
              <a:t>クリックして編集する</a:t>
            </a:r>
          </a:p>
        </p:txBody>
      </p:sp>
      <p:cxnSp>
        <p:nvCxnSpPr>
          <p:cNvPr id="20" name="直線​​コネクタ(S)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テキスト プレースホルダー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a:t>マスター テキストの書式設定</a:t>
            </a:r>
          </a:p>
        </p:txBody>
      </p:sp>
      <p:sp>
        <p:nvSpPr>
          <p:cNvPr id="22" name="テキスト プレースホルダー 29">
            <a:extLst>
              <a:ext uri="{FF2B5EF4-FFF2-40B4-BE49-F238E27FC236}">
                <a16:creationId xmlns:a16="http://schemas.microsoft.com/office/drawing/2014/main" id="{97DCC038-CDD3-1D48-B8BA-2617616935C5}"/>
              </a:ext>
            </a:extLst>
          </p:cNvPr>
          <p:cNvSpPr>
            <a:spLocks noGrp="1"/>
          </p:cNvSpPr>
          <p:nvPr>
            <p:ph type="body" sz="quarter" idx="20" hasCustomPrompt="1"/>
          </p:nvPr>
        </p:nvSpPr>
        <p:spPr>
          <a:xfrm>
            <a:off x="952500" y="4522803"/>
            <a:ext cx="2133600" cy="205837"/>
          </a:xfrm>
        </p:spPr>
        <p:txBody>
          <a:bodyPr lIns="0" tIns="0" rIns="0" bIns="0" rtlCol="0">
            <a:noAutofit/>
          </a:bodyPr>
          <a:lstStyle>
            <a:lvl1pPr marL="0" indent="0">
              <a:lnSpc>
                <a:spcPct val="100000"/>
              </a:lnSpc>
              <a:spcBef>
                <a:spcPts val="400"/>
              </a:spcBef>
              <a:buNone/>
              <a:defRPr sz="1800" b="1" i="0">
                <a:solidFill>
                  <a:schemeClr val="tx2"/>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dirty="0"/>
              <a:t>クリックして編集する </a:t>
            </a:r>
          </a:p>
        </p:txBody>
      </p:sp>
      <p:cxnSp>
        <p:nvCxnSpPr>
          <p:cNvPr id="23" name="直線​​コネクタ(S)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テキスト プレースホルダー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a:t>マスター テキストの書式設定</a:t>
            </a:r>
          </a:p>
        </p:txBody>
      </p:sp>
      <p:sp>
        <p:nvSpPr>
          <p:cNvPr id="25" name="テキスト プレースホルダー 29">
            <a:extLst>
              <a:ext uri="{FF2B5EF4-FFF2-40B4-BE49-F238E27FC236}">
                <a16:creationId xmlns:a16="http://schemas.microsoft.com/office/drawing/2014/main" id="{773FBF72-A3D8-2F4E-BAD2-2755F0BE4A47}"/>
              </a:ext>
            </a:extLst>
          </p:cNvPr>
          <p:cNvSpPr>
            <a:spLocks noGrp="1"/>
          </p:cNvSpPr>
          <p:nvPr>
            <p:ph type="body" sz="quarter" idx="22" hasCustomPrompt="1"/>
          </p:nvPr>
        </p:nvSpPr>
        <p:spPr>
          <a:xfrm>
            <a:off x="3663042" y="4522803"/>
            <a:ext cx="2128157" cy="205837"/>
          </a:xfrm>
        </p:spPr>
        <p:txBody>
          <a:bodyPr lIns="0" tIns="0" rIns="0" bIns="0" rtlCol="0">
            <a:noAutofit/>
          </a:bodyPr>
          <a:lstStyle>
            <a:lvl1pPr marL="0" indent="0">
              <a:lnSpc>
                <a:spcPct val="100000"/>
              </a:lnSpc>
              <a:spcBef>
                <a:spcPts val="400"/>
              </a:spcBef>
              <a:buNone/>
              <a:defRPr sz="1800" b="1" i="0">
                <a:solidFill>
                  <a:schemeClr val="tx2"/>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dirty="0"/>
              <a:t>クリックして編集する </a:t>
            </a:r>
          </a:p>
        </p:txBody>
      </p:sp>
      <p:cxnSp>
        <p:nvCxnSpPr>
          <p:cNvPr id="26" name="直線​​コネクタ(S)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テキスト プレースホルダー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a:t>マスター テキストの書式設定</a:t>
            </a:r>
          </a:p>
        </p:txBody>
      </p:sp>
      <p:sp>
        <p:nvSpPr>
          <p:cNvPr id="28" name="テキスト プレースホルダー 29">
            <a:extLst>
              <a:ext uri="{FF2B5EF4-FFF2-40B4-BE49-F238E27FC236}">
                <a16:creationId xmlns:a16="http://schemas.microsoft.com/office/drawing/2014/main" id="{DD138509-2AA1-D540-90D6-288474956619}"/>
              </a:ext>
            </a:extLst>
          </p:cNvPr>
          <p:cNvSpPr>
            <a:spLocks noGrp="1"/>
          </p:cNvSpPr>
          <p:nvPr>
            <p:ph type="body" sz="quarter" idx="24" hasCustomPrompt="1"/>
          </p:nvPr>
        </p:nvSpPr>
        <p:spPr>
          <a:xfrm>
            <a:off x="6367054" y="4522803"/>
            <a:ext cx="2129245" cy="205837"/>
          </a:xfrm>
        </p:spPr>
        <p:txBody>
          <a:bodyPr lIns="0" tIns="0" rIns="0" bIns="0" rtlCol="0">
            <a:noAutofit/>
          </a:bodyPr>
          <a:lstStyle>
            <a:lvl1pPr marL="0" indent="0">
              <a:lnSpc>
                <a:spcPct val="100000"/>
              </a:lnSpc>
              <a:spcBef>
                <a:spcPts val="400"/>
              </a:spcBef>
              <a:buNone/>
              <a:defRPr sz="1800" b="1" i="0">
                <a:solidFill>
                  <a:schemeClr val="tx2"/>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dirty="0"/>
              <a:t>クリックして編集する </a:t>
            </a:r>
          </a:p>
        </p:txBody>
      </p:sp>
      <p:sp>
        <p:nvSpPr>
          <p:cNvPr id="5" name="スライド番号プレースホルダー 3">
            <a:extLst>
              <a:ext uri="{FF2B5EF4-FFF2-40B4-BE49-F238E27FC236}">
                <a16:creationId xmlns:a16="http://schemas.microsoft.com/office/drawing/2014/main" id="{536C7CD5-2431-41F2-C3C1-D6284115DEBB}"/>
              </a:ext>
            </a:extLst>
          </p:cNvPr>
          <p:cNvSpPr>
            <a:spLocks noGrp="1"/>
          </p:cNvSpPr>
          <p:nvPr>
            <p:ph type="sldNum" sz="quarter" idx="25"/>
          </p:nvPr>
        </p:nvSpPr>
        <p:spPr>
          <a:xfrm>
            <a:off x="971550" y="6332220"/>
            <a:ext cx="523240" cy="247651"/>
          </a:xfrm>
        </p:spPr>
        <p:txBody>
          <a:bodyPr rtlCol="0"/>
          <a:lstStyle>
            <a:lvl1pPr>
              <a:defRPr>
                <a:solidFill>
                  <a:schemeClr val="bg1">
                    <a:lumMod val="65000"/>
                    <a:lumOff val="35000"/>
                  </a:schemeClr>
                </a:solidFill>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dirty="0"/>
          </a:p>
        </p:txBody>
      </p:sp>
      <p:sp>
        <p:nvSpPr>
          <p:cNvPr id="19" name="フッター プレースホルダー 2">
            <a:extLst>
              <a:ext uri="{FF2B5EF4-FFF2-40B4-BE49-F238E27FC236}">
                <a16:creationId xmlns:a16="http://schemas.microsoft.com/office/drawing/2014/main" id="{42630EC9-EBF6-7E34-84ED-9E757BE50ECF}"/>
              </a:ext>
            </a:extLst>
          </p:cNvPr>
          <p:cNvSpPr>
            <a:spLocks noGrp="1"/>
          </p:cNvSpPr>
          <p:nvPr>
            <p:ph type="ftr" sz="quarter" idx="26"/>
          </p:nvPr>
        </p:nvSpPr>
        <p:spPr>
          <a:xfrm>
            <a:off x="1494789" y="6332220"/>
            <a:ext cx="4898161" cy="247651"/>
          </a:xfrm>
          <a:prstGeom prst="rect">
            <a:avLst/>
          </a:prstGeom>
        </p:spPr>
        <p:txBody>
          <a:bodyPr rtlCol="0"/>
          <a:lstStyle>
            <a:lvl1pPr>
              <a:defRPr>
                <a:solidFill>
                  <a:schemeClr val="bg1">
                    <a:lumMod val="65000"/>
                    <a:lumOff val="35000"/>
                  </a:schemeClr>
                </a:solidFill>
                <a:latin typeface="Meiryo UI" panose="020B0604030504040204" pitchFamily="50" charset="-128"/>
                <a:ea typeface="Meiryo UI" panose="020B0604030504040204" pitchFamily="50" charset="-128"/>
              </a:defRPr>
            </a:lvl1pPr>
          </a:lstStyle>
          <a:p>
            <a:r>
              <a:rPr lang="en-US" altLang="ja-JP"/>
              <a:t>Copyright © ASSOCIATION OFFICE inc. ALL RIGHTS RECEIVED.</a:t>
            </a:r>
            <a:endParaRPr lang="ja-JP" altLang="en-US" b="0" dirty="0"/>
          </a:p>
        </p:txBody>
      </p:sp>
      <p:sp>
        <p:nvSpPr>
          <p:cNvPr id="2" name="フッター プレースホルダー 2">
            <a:extLst>
              <a:ext uri="{FF2B5EF4-FFF2-40B4-BE49-F238E27FC236}">
                <a16:creationId xmlns:a16="http://schemas.microsoft.com/office/drawing/2014/main" id="{1D026D4B-4C96-6420-10E3-9CE9C3761AFD}"/>
              </a:ext>
            </a:extLst>
          </p:cNvPr>
          <p:cNvSpPr txBox="1">
            <a:spLocks/>
          </p:cNvSpPr>
          <p:nvPr userDrawn="1"/>
        </p:nvSpPr>
        <p:spPr>
          <a:xfrm rot="16200000">
            <a:off x="9525607" y="3305175"/>
            <a:ext cx="4898161" cy="247651"/>
          </a:xfrm>
          <a:prstGeom prst="rect">
            <a:avLst/>
          </a:prstGeom>
        </p:spPr>
        <p:txBody>
          <a:bodyPr vert="horz" lIns="0" tIns="0" rIns="0" bIns="0" rtlCol="0" anchor="t" anchorCtr="0"/>
          <a:lstStyle>
            <a:defPPr rtl="0">
              <a:defRPr lang="ja-jp"/>
            </a:defPPr>
            <a:lvl1pPr marL="0" algn="l" defTabSz="914400" rtl="0" eaLnBrk="1" latinLnBrk="0" hangingPunct="1">
              <a:defRPr sz="1000" b="0" i="0" kern="1200">
                <a:solidFill>
                  <a:schemeClr val="tx1">
                    <a:lumMod val="75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ja-JP" dirty="0"/>
              <a:t>Copyright © ASSOCIATION OFFICE inc. ALL RIGHTS RECEIVED.</a:t>
            </a:r>
            <a:endParaRPr lang="ja-JP" altLang="en-US" dirty="0"/>
          </a:p>
        </p:txBody>
      </p:sp>
    </p:spTree>
    <p:extLst>
      <p:ext uri="{BB962C8B-B14F-4D97-AF65-F5344CB8AC3E}">
        <p14:creationId xmlns:p14="http://schemas.microsoft.com/office/powerpoint/2010/main" val="4093066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概要">
    <p:spTree>
      <p:nvGrpSpPr>
        <p:cNvPr id="1" name=""/>
        <p:cNvGrpSpPr/>
        <p:nvPr/>
      </p:nvGrpSpPr>
      <p:grpSpPr>
        <a:xfrm>
          <a:off x="0" y="0"/>
          <a:ext cx="0" cy="0"/>
          <a:chOff x="0" y="0"/>
          <a:chExt cx="0" cy="0"/>
        </a:xfrm>
      </p:grpSpPr>
      <p:grpSp>
        <p:nvGrpSpPr>
          <p:cNvPr id="13" name="グループ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フリーフォーム(F)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16" name="フリーフォーム(F)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19" name="フリーフォーム(F)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grpSp>
      <p:sp>
        <p:nvSpPr>
          <p:cNvPr id="14" name="図プレースホルダー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9" name="タイトル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cxnSp>
        <p:nvCxnSpPr>
          <p:cNvPr id="17" name="直線​​コネクタ(S)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テキスト プレースホルダー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a:t>マスター テキストの書式設定</a:t>
            </a:r>
          </a:p>
        </p:txBody>
      </p:sp>
      <p:sp>
        <p:nvSpPr>
          <p:cNvPr id="6" name="スライド番号プレースホルダー 3">
            <a:extLst>
              <a:ext uri="{FF2B5EF4-FFF2-40B4-BE49-F238E27FC236}">
                <a16:creationId xmlns:a16="http://schemas.microsoft.com/office/drawing/2014/main" id="{F91E0A7F-DE50-21A6-A936-3F5B85E6651C}"/>
              </a:ext>
            </a:extLst>
          </p:cNvPr>
          <p:cNvSpPr>
            <a:spLocks noGrp="1"/>
          </p:cNvSpPr>
          <p:nvPr>
            <p:ph type="sldNum" sz="quarter" idx="16"/>
          </p:nvPr>
        </p:nvSpPr>
        <p:spPr>
          <a:xfrm>
            <a:off x="971550" y="6332220"/>
            <a:ext cx="523240" cy="247651"/>
          </a:xfrm>
        </p:spPr>
        <p:txBody>
          <a:bodyPr rtlCol="0"/>
          <a:lstStyle>
            <a:lvl1pPr>
              <a:defRPr>
                <a:solidFill>
                  <a:schemeClr val="bg1">
                    <a:lumMod val="65000"/>
                    <a:lumOff val="35000"/>
                  </a:schemeClr>
                </a:solidFill>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dirty="0"/>
          </a:p>
        </p:txBody>
      </p:sp>
      <p:sp>
        <p:nvSpPr>
          <p:cNvPr id="2" name="フッター プレースホルダー 2">
            <a:extLst>
              <a:ext uri="{FF2B5EF4-FFF2-40B4-BE49-F238E27FC236}">
                <a16:creationId xmlns:a16="http://schemas.microsoft.com/office/drawing/2014/main" id="{2DBD11E4-0FD7-434B-EEC3-E578DC38B60E}"/>
              </a:ext>
            </a:extLst>
          </p:cNvPr>
          <p:cNvSpPr txBox="1">
            <a:spLocks/>
          </p:cNvSpPr>
          <p:nvPr userDrawn="1"/>
        </p:nvSpPr>
        <p:spPr>
          <a:xfrm rot="16200000">
            <a:off x="9525607" y="3305175"/>
            <a:ext cx="4898161" cy="247651"/>
          </a:xfrm>
          <a:prstGeom prst="rect">
            <a:avLst/>
          </a:prstGeom>
        </p:spPr>
        <p:txBody>
          <a:bodyPr vert="horz" lIns="0" tIns="0" rIns="0" bIns="0" rtlCol="0" anchor="t" anchorCtr="0"/>
          <a:lstStyle>
            <a:defPPr rtl="0">
              <a:defRPr lang="ja-jp"/>
            </a:defPPr>
            <a:lvl1pPr marL="0" algn="l" defTabSz="914400" rtl="0" eaLnBrk="1" latinLnBrk="0" hangingPunct="1">
              <a:defRPr sz="1000" b="0" i="0" kern="1200">
                <a:solidFill>
                  <a:schemeClr val="tx1">
                    <a:lumMod val="75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ja-JP"/>
              <a:t>Copyright © ASSOCIATION OFFICE inc. ALL RIGHTS RECEIVED.</a:t>
            </a:r>
            <a:endParaRPr lang="ja-JP" altLang="en-US" dirty="0"/>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休憩">
    <p:bg>
      <p:bgPr>
        <a:solidFill>
          <a:schemeClr val="tx1"/>
        </a:solidFill>
        <a:effectLst/>
      </p:bgPr>
    </p:bg>
    <p:spTree>
      <p:nvGrpSpPr>
        <p:cNvPr id="1" name=""/>
        <p:cNvGrpSpPr/>
        <p:nvPr/>
      </p:nvGrpSpPr>
      <p:grpSpPr>
        <a:xfrm>
          <a:off x="0" y="0"/>
          <a:ext cx="0" cy="0"/>
          <a:chOff x="0" y="0"/>
          <a:chExt cx="0" cy="0"/>
        </a:xfrm>
      </p:grpSpPr>
      <p:sp>
        <p:nvSpPr>
          <p:cNvPr id="21" name="図プレースホルダー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18" name="タイトル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cxnSp>
        <p:nvCxnSpPr>
          <p:cNvPr id="20" name="直線​​コネクタ(S)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グループ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フリーフォーム(F)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24" name="フリーフォーム(F)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25" name="フリーフォーム(F)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休憩">
    <p:bg>
      <p:bgPr>
        <a:solidFill>
          <a:schemeClr val="tx1"/>
        </a:solidFill>
        <a:effectLst/>
      </p:bgPr>
    </p:bg>
    <p:spTree>
      <p:nvGrpSpPr>
        <p:cNvPr id="1" name=""/>
        <p:cNvGrpSpPr/>
        <p:nvPr/>
      </p:nvGrpSpPr>
      <p:grpSpPr>
        <a:xfrm>
          <a:off x="0" y="0"/>
          <a:ext cx="0" cy="0"/>
          <a:chOff x="0" y="0"/>
          <a:chExt cx="0" cy="0"/>
        </a:xfrm>
      </p:grpSpPr>
      <p:pic>
        <p:nvPicPr>
          <p:cNvPr id="3" name="図 2" descr="図形, 背景パターン&#10;&#10;自動的に生成された説明">
            <a:extLst>
              <a:ext uri="{FF2B5EF4-FFF2-40B4-BE49-F238E27FC236}">
                <a16:creationId xmlns:a16="http://schemas.microsoft.com/office/drawing/2014/main" id="{C091C603-41ED-DF35-B484-8B389F60AA21}"/>
              </a:ext>
            </a:extLst>
          </p:cNvPr>
          <p:cNvPicPr>
            <a:picLocks noChangeAspect="1"/>
          </p:cNvPicPr>
          <p:nvPr userDrawn="1"/>
        </p:nvPicPr>
        <p:blipFill rotWithShape="1">
          <a:blip r:embed="rId2"/>
          <a:srcRect r="11583"/>
          <a:stretch/>
        </p:blipFill>
        <p:spPr>
          <a:xfrm>
            <a:off x="-1" y="1"/>
            <a:ext cx="12191999" cy="6858000"/>
          </a:xfrm>
          <a:prstGeom prst="rect">
            <a:avLst/>
          </a:prstGeom>
        </p:spPr>
      </p:pic>
      <p:sp>
        <p:nvSpPr>
          <p:cNvPr id="18" name="タイトル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bg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cxnSp>
        <p:nvCxnSpPr>
          <p:cNvPr id="20" name="直線​​コネクタ(S)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グループ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フリーフォーム(F)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24" name="フリーフォーム(F)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25" name="フリーフォーム(F)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449287229"/>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グラフ">
    <p:bg>
      <p:bgPr>
        <a:solidFill>
          <a:schemeClr val="tx1"/>
        </a:solidFill>
        <a:effectLst/>
      </p:bgPr>
    </p:bg>
    <p:spTree>
      <p:nvGrpSpPr>
        <p:cNvPr id="1" name=""/>
        <p:cNvGrpSpPr/>
        <p:nvPr/>
      </p:nvGrpSpPr>
      <p:grpSpPr>
        <a:xfrm>
          <a:off x="0" y="0"/>
          <a:ext cx="0" cy="0"/>
          <a:chOff x="0" y="0"/>
          <a:chExt cx="0" cy="0"/>
        </a:xfrm>
      </p:grpSpPr>
      <p:sp>
        <p:nvSpPr>
          <p:cNvPr id="6" name="グラフ プレースホルダー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rtlCol="0"/>
          <a:lstStyle>
            <a:lvl1pPr>
              <a:defRPr>
                <a:solidFill>
                  <a:schemeClr val="tx1"/>
                </a:solidFill>
              </a:defRPr>
            </a:lvl1pPr>
          </a:lstStyle>
          <a:p>
            <a:pPr rtl="0"/>
            <a:r>
              <a:rPr lang="ja-JP" altLang="en-US" noProof="0"/>
              <a:t>グラフを追加</a:t>
            </a:r>
          </a:p>
        </p:txBody>
      </p:sp>
      <p:sp>
        <p:nvSpPr>
          <p:cNvPr id="16" name="タイトル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lumMod val="75000"/>
                    <a:lumOff val="25000"/>
                  </a:schemeClr>
                </a:solidFill>
                <a:latin typeface="+mj-lt"/>
              </a:defRPr>
            </a:lvl1pPr>
          </a:lstStyle>
          <a:p>
            <a:pPr rtl="0"/>
            <a:r>
              <a:rPr lang="ja-JP" altLang="en-US" noProof="0"/>
              <a:t>クリックして編集する </a:t>
            </a:r>
          </a:p>
        </p:txBody>
      </p:sp>
      <p:sp>
        <p:nvSpPr>
          <p:cNvPr id="7" name="スライド番号プレースホルダー 3">
            <a:extLst>
              <a:ext uri="{FF2B5EF4-FFF2-40B4-BE49-F238E27FC236}">
                <a16:creationId xmlns:a16="http://schemas.microsoft.com/office/drawing/2014/main" id="{E043A8DB-5A7B-1B64-B796-D014D8175F35}"/>
              </a:ext>
            </a:extLst>
          </p:cNvPr>
          <p:cNvSpPr>
            <a:spLocks noGrp="1"/>
          </p:cNvSpPr>
          <p:nvPr>
            <p:ph type="sldNum" sz="quarter" idx="16"/>
          </p:nvPr>
        </p:nvSpPr>
        <p:spPr>
          <a:xfrm>
            <a:off x="971550" y="6332220"/>
            <a:ext cx="523240" cy="247651"/>
          </a:xfrm>
        </p:spPr>
        <p:txBody>
          <a:bodyPr rtlCol="0"/>
          <a:lstStyle>
            <a:lvl1pPr>
              <a:defRPr>
                <a:solidFill>
                  <a:schemeClr val="bg1">
                    <a:lumMod val="65000"/>
                    <a:lumOff val="35000"/>
                  </a:schemeClr>
                </a:solidFill>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dirty="0"/>
          </a:p>
        </p:txBody>
      </p:sp>
      <p:sp>
        <p:nvSpPr>
          <p:cNvPr id="2" name="フッター プレースホルダー 2">
            <a:extLst>
              <a:ext uri="{FF2B5EF4-FFF2-40B4-BE49-F238E27FC236}">
                <a16:creationId xmlns:a16="http://schemas.microsoft.com/office/drawing/2014/main" id="{E14D9692-81B9-9B56-5B85-14250D67C3FD}"/>
              </a:ext>
            </a:extLst>
          </p:cNvPr>
          <p:cNvSpPr txBox="1">
            <a:spLocks/>
          </p:cNvSpPr>
          <p:nvPr userDrawn="1"/>
        </p:nvSpPr>
        <p:spPr>
          <a:xfrm rot="16200000">
            <a:off x="9525607" y="3305175"/>
            <a:ext cx="4898161" cy="247651"/>
          </a:xfrm>
          <a:prstGeom prst="rect">
            <a:avLst/>
          </a:prstGeom>
        </p:spPr>
        <p:txBody>
          <a:bodyPr vert="horz" lIns="0" tIns="0" rIns="0" bIns="0" rtlCol="0" anchor="t" anchorCtr="0"/>
          <a:lstStyle>
            <a:defPPr rtl="0">
              <a:defRPr lang="ja-jp"/>
            </a:defPPr>
            <a:lvl1pPr marL="0" algn="l" defTabSz="914400" rtl="0" eaLnBrk="1" latinLnBrk="0" hangingPunct="1">
              <a:defRPr sz="1000" b="0" i="0" kern="1200">
                <a:solidFill>
                  <a:schemeClr val="tx1">
                    <a:lumMod val="75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ja-JP"/>
              <a:t>Copyright © ASSOCIATION OFFICE inc. ALL RIGHTS RECEIVED.</a:t>
            </a:r>
            <a:endParaRPr lang="ja-JP" altLang="en-US" dirty="0"/>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
    <p:bg>
      <p:bgPr>
        <a:solidFill>
          <a:schemeClr val="tx1"/>
        </a:solidFill>
        <a:effectLst/>
      </p:bgPr>
    </p:bg>
    <p:spTree>
      <p:nvGrpSpPr>
        <p:cNvPr id="1" name=""/>
        <p:cNvGrpSpPr/>
        <p:nvPr/>
      </p:nvGrpSpPr>
      <p:grpSpPr>
        <a:xfrm>
          <a:off x="0" y="0"/>
          <a:ext cx="0" cy="0"/>
          <a:chOff x="0" y="0"/>
          <a:chExt cx="0" cy="0"/>
        </a:xfrm>
      </p:grpSpPr>
      <p:sp>
        <p:nvSpPr>
          <p:cNvPr id="16" name="タイトル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lumMod val="75000"/>
                    <a:lumOff val="25000"/>
                  </a:schemeClr>
                </a:solidFill>
                <a:latin typeface="+mj-lt"/>
              </a:defRPr>
            </a:lvl1pPr>
          </a:lstStyle>
          <a:p>
            <a:pPr rtl="0"/>
            <a:r>
              <a:rPr lang="ja-JP" altLang="en-US" noProof="0"/>
              <a:t>クリックして編集する </a:t>
            </a:r>
          </a:p>
        </p:txBody>
      </p:sp>
      <p:sp>
        <p:nvSpPr>
          <p:cNvPr id="9" name="表プレースホルダー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rtlCol="0"/>
          <a:lstStyle/>
          <a:p>
            <a:pPr rtl="0"/>
            <a:r>
              <a:rPr lang="ja-JP" altLang="en-US" noProof="0"/>
              <a:t>表を追加</a:t>
            </a:r>
          </a:p>
        </p:txBody>
      </p:sp>
      <p:sp>
        <p:nvSpPr>
          <p:cNvPr id="6" name="スライド番号プレースホルダー 3">
            <a:extLst>
              <a:ext uri="{FF2B5EF4-FFF2-40B4-BE49-F238E27FC236}">
                <a16:creationId xmlns:a16="http://schemas.microsoft.com/office/drawing/2014/main" id="{FF06BE92-6E11-CC1B-3CA8-91527C29C256}"/>
              </a:ext>
            </a:extLst>
          </p:cNvPr>
          <p:cNvSpPr>
            <a:spLocks noGrp="1"/>
          </p:cNvSpPr>
          <p:nvPr>
            <p:ph type="sldNum" sz="quarter" idx="16"/>
          </p:nvPr>
        </p:nvSpPr>
        <p:spPr>
          <a:xfrm>
            <a:off x="971550" y="6332220"/>
            <a:ext cx="523240" cy="247651"/>
          </a:xfrm>
        </p:spPr>
        <p:txBody>
          <a:bodyPr rtlCol="0"/>
          <a:lstStyle>
            <a:lvl1pPr>
              <a:defRPr>
                <a:solidFill>
                  <a:schemeClr val="bg1">
                    <a:lumMod val="65000"/>
                    <a:lumOff val="35000"/>
                  </a:schemeClr>
                </a:solidFill>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dirty="0"/>
          </a:p>
        </p:txBody>
      </p:sp>
      <p:sp>
        <p:nvSpPr>
          <p:cNvPr id="2" name="フッター プレースホルダー 2">
            <a:extLst>
              <a:ext uri="{FF2B5EF4-FFF2-40B4-BE49-F238E27FC236}">
                <a16:creationId xmlns:a16="http://schemas.microsoft.com/office/drawing/2014/main" id="{03225F47-596B-3B3D-55AF-A4588D721886}"/>
              </a:ext>
            </a:extLst>
          </p:cNvPr>
          <p:cNvSpPr txBox="1">
            <a:spLocks/>
          </p:cNvSpPr>
          <p:nvPr userDrawn="1"/>
        </p:nvSpPr>
        <p:spPr>
          <a:xfrm rot="16200000">
            <a:off x="9525607" y="3305175"/>
            <a:ext cx="4898161" cy="247651"/>
          </a:xfrm>
          <a:prstGeom prst="rect">
            <a:avLst/>
          </a:prstGeom>
        </p:spPr>
        <p:txBody>
          <a:bodyPr vert="horz" lIns="0" tIns="0" rIns="0" bIns="0" rtlCol="0" anchor="t" anchorCtr="0"/>
          <a:lstStyle>
            <a:defPPr rtl="0">
              <a:defRPr lang="ja-jp"/>
            </a:defPPr>
            <a:lvl1pPr marL="0" algn="l" defTabSz="914400" rtl="0" eaLnBrk="1" latinLnBrk="0" hangingPunct="1">
              <a:defRPr sz="1000" b="0" i="0" kern="1200">
                <a:solidFill>
                  <a:schemeClr val="tx1">
                    <a:lumMod val="75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ja-JP" dirty="0"/>
              <a:t>Copyright © ASSOCIATION OFFICE inc. ALL RIGHTS RECEIVED.</a:t>
            </a:r>
            <a:endParaRPr lang="ja-JP" altLang="en-US" dirty="0"/>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引用文">
    <p:bg>
      <p:bgPr>
        <a:solidFill>
          <a:schemeClr val="tx1"/>
        </a:solidFill>
        <a:effectLst/>
      </p:bgPr>
    </p:bg>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rtlCol="0" anchor="t" anchorCtr="0">
            <a:normAutofit/>
          </a:bodyPr>
          <a:lstStyle>
            <a:lvl1pPr>
              <a:lnSpc>
                <a:spcPct val="100000"/>
              </a:lnSpc>
              <a:defRPr sz="2800" b="0" i="0">
                <a:solidFill>
                  <a:schemeClr val="bg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10" name="テキスト ボックス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pPr rtl="0"/>
            <a:r>
              <a:rPr lang="en-US" altLang="ja-JP" sz="20000" b="1" noProof="0" dirty="0">
                <a:solidFill>
                  <a:schemeClr val="bg1">
                    <a:lumMod val="75000"/>
                    <a:lumOff val="25000"/>
                  </a:schemeClr>
                </a:solidFill>
                <a:latin typeface="Meiryo UI" panose="020B0604030504040204" pitchFamily="50" charset="-128"/>
                <a:ea typeface="Meiryo UI" panose="020B0604030504040204" pitchFamily="50" charset="-128"/>
              </a:rPr>
              <a:t>"</a:t>
            </a:r>
          </a:p>
        </p:txBody>
      </p:sp>
      <p:grpSp>
        <p:nvGrpSpPr>
          <p:cNvPr id="18" name="グループ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オートシェイプ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20" name="フリーフォーム(F)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21" name="フリーフォーム(F)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22" name="フリーフォーム(F)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23" name="フリーフォーム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grpSp>
      <p:grpSp>
        <p:nvGrpSpPr>
          <p:cNvPr id="24" name="グループ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フリーフォーム(F)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26" name="フリーフォーム(F)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27" name="フリーフォーム(F)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noProof="0" dirty="0">
                <a:latin typeface="Meiryo UI" panose="020B0604030504040204" pitchFamily="50" charset="-128"/>
                <a:ea typeface="Meiryo UI" panose="020B0604030504040204" pitchFamily="50" charset="-128"/>
              </a:endParaRPr>
            </a:p>
          </p:txBody>
        </p:sp>
      </p:grpSp>
      <p:sp>
        <p:nvSpPr>
          <p:cNvPr id="2" name="スライド番号プレースホルダー 3">
            <a:extLst>
              <a:ext uri="{FF2B5EF4-FFF2-40B4-BE49-F238E27FC236}">
                <a16:creationId xmlns:a16="http://schemas.microsoft.com/office/drawing/2014/main" id="{EB9658B0-A550-56F8-D216-F44F537E04C7}"/>
              </a:ext>
            </a:extLst>
          </p:cNvPr>
          <p:cNvSpPr>
            <a:spLocks noGrp="1"/>
          </p:cNvSpPr>
          <p:nvPr>
            <p:ph type="sldNum" sz="quarter" idx="16"/>
          </p:nvPr>
        </p:nvSpPr>
        <p:spPr>
          <a:xfrm>
            <a:off x="971550" y="6332220"/>
            <a:ext cx="523240" cy="247651"/>
          </a:xfrm>
        </p:spPr>
        <p:txBody>
          <a:bodyPr rtlCol="0"/>
          <a:lstStyle>
            <a:lvl1pPr>
              <a:defRPr>
                <a:solidFill>
                  <a:schemeClr val="bg1">
                    <a:lumMod val="65000"/>
                    <a:lumOff val="35000"/>
                  </a:schemeClr>
                </a:solidFill>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dirty="0"/>
          </a:p>
        </p:txBody>
      </p:sp>
      <p:sp>
        <p:nvSpPr>
          <p:cNvPr id="4" name="フッター プレースホルダー 2">
            <a:extLst>
              <a:ext uri="{FF2B5EF4-FFF2-40B4-BE49-F238E27FC236}">
                <a16:creationId xmlns:a16="http://schemas.microsoft.com/office/drawing/2014/main" id="{E0EE8C61-2B4B-6E22-37C7-82BAE84B0244}"/>
              </a:ext>
            </a:extLst>
          </p:cNvPr>
          <p:cNvSpPr txBox="1">
            <a:spLocks/>
          </p:cNvSpPr>
          <p:nvPr userDrawn="1"/>
        </p:nvSpPr>
        <p:spPr>
          <a:xfrm rot="16200000">
            <a:off x="9525607" y="3305175"/>
            <a:ext cx="4898161" cy="247651"/>
          </a:xfrm>
          <a:prstGeom prst="rect">
            <a:avLst/>
          </a:prstGeom>
        </p:spPr>
        <p:txBody>
          <a:bodyPr vert="horz" lIns="0" tIns="0" rIns="0" bIns="0" rtlCol="0" anchor="t" anchorCtr="0"/>
          <a:lstStyle>
            <a:defPPr rtl="0">
              <a:defRPr lang="ja-jp"/>
            </a:defPPr>
            <a:lvl1pPr marL="0" algn="l" defTabSz="914400" rtl="0" eaLnBrk="1" latinLnBrk="0" hangingPunct="1">
              <a:defRPr sz="1000" b="0" i="0" kern="1200">
                <a:solidFill>
                  <a:schemeClr val="tx1">
                    <a:lumMod val="75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ja-JP" dirty="0"/>
              <a:t>Copyright © ASSOCIATION OFFICE inc. ALL RIGHTS RECEIVED.</a:t>
            </a:r>
            <a:endParaRPr lang="ja-JP" altLang="en-US" dirty="0"/>
          </a:p>
        </p:txBody>
      </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ja-JP" altLang="en-US" noProof="0"/>
              <a:t>マスター テキストの書式設定</a:t>
            </a:r>
          </a:p>
          <a:p>
            <a:pPr lvl="1" rtl="0"/>
            <a:r>
              <a:rPr lang="ja-JP" altLang="en-US" noProof="0"/>
              <a:t>第 </a:t>
            </a:r>
            <a:r>
              <a:rPr lang="en-US" altLang="ja-JP" noProof="0" dirty="0"/>
              <a:t>2 </a:t>
            </a:r>
            <a:r>
              <a:rPr lang="ja-JP" altLang="en-US" noProof="0"/>
              <a:t>レベル</a:t>
            </a:r>
          </a:p>
          <a:p>
            <a:pPr lvl="2" rtl="0"/>
            <a:r>
              <a:rPr lang="ja-JP" altLang="en-US" noProof="0"/>
              <a:t>第 </a:t>
            </a:r>
            <a:r>
              <a:rPr lang="en-US" altLang="ja-JP" noProof="0" dirty="0"/>
              <a:t>3 </a:t>
            </a:r>
            <a:r>
              <a:rPr lang="ja-JP" altLang="en-US" noProof="0"/>
              <a:t>レベル</a:t>
            </a:r>
          </a:p>
          <a:p>
            <a:pPr lvl="3" rtl="0"/>
            <a:r>
              <a:rPr lang="ja-JP" altLang="en-US" noProof="0"/>
              <a:t>第 </a:t>
            </a:r>
            <a:r>
              <a:rPr lang="en-US" altLang="ja-JP" noProof="0" dirty="0"/>
              <a:t>4 </a:t>
            </a:r>
            <a:r>
              <a:rPr lang="ja-JP" altLang="en-US" noProof="0"/>
              <a:t>レベル</a:t>
            </a:r>
          </a:p>
          <a:p>
            <a:pPr lvl="4" rtl="0"/>
            <a:r>
              <a:rPr lang="ja-JP" altLang="en-US" noProof="0"/>
              <a:t>第 </a:t>
            </a:r>
            <a:r>
              <a:rPr lang="en-US" altLang="ja-JP" noProof="0" dirty="0"/>
              <a:t>5 </a:t>
            </a:r>
            <a:r>
              <a:rPr lang="ja-JP" altLang="en-US" noProof="0"/>
              <a:t>レベル</a:t>
            </a:r>
          </a:p>
        </p:txBody>
      </p:sp>
      <p:sp>
        <p:nvSpPr>
          <p:cNvPr id="12" name="タイトル プレースホルダー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ja-JP" altLang="en-US" noProof="0"/>
              <a:t>マスター タイトルの書式設定</a:t>
            </a:r>
          </a:p>
        </p:txBody>
      </p:sp>
      <p:sp>
        <p:nvSpPr>
          <p:cNvPr id="32" name="スライド番号プレースホルダー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4" r:id="rId2"/>
    <p:sldLayoutId id="2147483693" r:id="rId3"/>
    <p:sldLayoutId id="2147483671" r:id="rId4"/>
    <p:sldLayoutId id="2147483672" r:id="rId5"/>
    <p:sldLayoutId id="2147483697" r:id="rId6"/>
    <p:sldLayoutId id="2147483673" r:id="rId7"/>
    <p:sldLayoutId id="2147483684" r:id="rId8"/>
    <p:sldLayoutId id="2147483675" r:id="rId9"/>
    <p:sldLayoutId id="2147483676" r:id="rId10"/>
    <p:sldLayoutId id="2147483677" r:id="rId11"/>
    <p:sldLayoutId id="2147483685" r:id="rId12"/>
    <p:sldLayoutId id="2147483695" r:id="rId13"/>
    <p:sldLayoutId id="2147483688" r:id="rId14"/>
    <p:sldLayoutId id="2147483692" r:id="rId15"/>
    <p:sldLayoutId id="2147483682" r:id="rId16"/>
    <p:sldLayoutId id="2147483696" r:id="rId17"/>
  </p:sldLayoutIdLst>
  <p:hf hdr="0" dt="0"/>
  <p:txStyles>
    <p:titleStyle>
      <a:lvl1pPr algn="l" defTabSz="914400" rtl="0" eaLnBrk="1" latinLnBrk="0" hangingPunct="1">
        <a:lnSpc>
          <a:spcPct val="90000"/>
        </a:lnSpc>
        <a:spcBef>
          <a:spcPct val="0"/>
        </a:spcBef>
        <a:buNone/>
        <a:defRPr kumimoji="1" sz="4400" b="1" i="0" kern="1200" spc="100" baseline="0">
          <a:solidFill>
            <a:schemeClr val="bg1">
              <a:lumMod val="75000"/>
              <a:lumOff val="25000"/>
            </a:schemeClr>
          </a:solidFill>
          <a:latin typeface="Meiryo UI" panose="020B0604030504040204" pitchFamily="50" charset="-128"/>
          <a:ea typeface="Meiryo UI"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bg1">
              <a:lumMod val="75000"/>
              <a:lumOff val="25000"/>
            </a:schemeClr>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bg1">
              <a:lumMod val="75000"/>
              <a:lumOff val="25000"/>
            </a:schemeClr>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bg1">
              <a:lumMod val="75000"/>
              <a:lumOff val="25000"/>
            </a:schemeClr>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bg1">
              <a:lumMod val="75000"/>
              <a:lumOff val="25000"/>
            </a:schemeClr>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bg1">
              <a:lumMod val="75000"/>
              <a:lumOff val="25000"/>
            </a:schemeClr>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0.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0.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8B4F454-A437-F7D9-4CF5-7F326F8A8523}"/>
              </a:ext>
            </a:extLst>
          </p:cNvPr>
          <p:cNvSpPr/>
          <p:nvPr/>
        </p:nvSpPr>
        <p:spPr>
          <a:xfrm>
            <a:off x="0" y="0"/>
            <a:ext cx="12192000" cy="6858000"/>
          </a:xfrm>
          <a:prstGeom prst="rect">
            <a:avLst/>
          </a:prstGeom>
          <a:solidFill>
            <a:srgbClr val="FFFFFF">
              <a:alpha val="2902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293E168C-8042-5B4E-A5A4-A5BF693AE2D6}"/>
              </a:ext>
            </a:extLst>
          </p:cNvPr>
          <p:cNvSpPr>
            <a:spLocks noGrp="1"/>
          </p:cNvSpPr>
          <p:nvPr>
            <p:ph type="ctrTitle"/>
          </p:nvPr>
        </p:nvSpPr>
        <p:spPr>
          <a:xfrm>
            <a:off x="3886200" y="2116182"/>
            <a:ext cx="7972425" cy="1514019"/>
          </a:xfrm>
        </p:spPr>
        <p:txBody>
          <a:bodyPr rtlCol="0"/>
          <a:lstStyle/>
          <a:p>
            <a:pPr rtl="0"/>
            <a:r>
              <a:rPr lang="ja-JP" altLang="en-US" sz="4400" dirty="0">
                <a:latin typeface="Meiryo UI" panose="020B0604030504040204" pitchFamily="50" charset="-128"/>
                <a:ea typeface="Meiryo UI" panose="020B0604030504040204" pitchFamily="50" charset="-128"/>
              </a:rPr>
              <a:t>もう悩まない</a:t>
            </a:r>
            <a:br>
              <a:rPr lang="en-US" altLang="ja-JP" sz="4400" dirty="0">
                <a:latin typeface="Meiryo UI" panose="020B0604030504040204" pitchFamily="50" charset="-128"/>
                <a:ea typeface="Meiryo UI" panose="020B0604030504040204" pitchFamily="50" charset="-128"/>
              </a:rPr>
            </a:br>
            <a:r>
              <a:rPr lang="en-US" altLang="ja-JP" sz="4400" dirty="0">
                <a:latin typeface="Meiryo UI" panose="020B0604030504040204" pitchFamily="50" charset="-128"/>
                <a:ea typeface="Meiryo UI" panose="020B0604030504040204" pitchFamily="50" charset="-128"/>
              </a:rPr>
              <a:t>WEB</a:t>
            </a:r>
            <a:r>
              <a:rPr lang="ja-JP" altLang="en-US" sz="4400" dirty="0">
                <a:latin typeface="Meiryo UI" panose="020B0604030504040204" pitchFamily="50" charset="-128"/>
                <a:ea typeface="Meiryo UI" panose="020B0604030504040204" pitchFamily="50" charset="-128"/>
              </a:rPr>
              <a:t>集客</a:t>
            </a:r>
            <a:endParaRPr lang="ja-JP" altLang="en-US" sz="3200" dirty="0">
              <a:latin typeface="Meiryo UI" panose="020B0604030504040204" pitchFamily="50" charset="-128"/>
              <a:ea typeface="Meiryo UI" panose="020B0604030504040204" pitchFamily="50" charset="-128"/>
            </a:endParaRPr>
          </a:p>
        </p:txBody>
      </p:sp>
      <p:sp>
        <p:nvSpPr>
          <p:cNvPr id="3" name="テキスト プレースホルダー 2">
            <a:extLst>
              <a:ext uri="{FF2B5EF4-FFF2-40B4-BE49-F238E27FC236}">
                <a16:creationId xmlns:a16="http://schemas.microsoft.com/office/drawing/2014/main" id="{F18E61D8-31A3-2D45-8E25-CBE846E26E1C}"/>
              </a:ext>
            </a:extLst>
          </p:cNvPr>
          <p:cNvSpPr>
            <a:spLocks noGrp="1"/>
          </p:cNvSpPr>
          <p:nvPr>
            <p:ph type="body" sz="quarter" idx="11"/>
          </p:nvPr>
        </p:nvSpPr>
        <p:spPr/>
        <p:txBody>
          <a:bodyPr rtlCol="0"/>
          <a:lstStyle/>
          <a:p>
            <a:pPr algn="r" rtl="0"/>
            <a:r>
              <a:rPr lang="en-US" altLang="ja-JP" sz="2800" b="1" dirty="0">
                <a:latin typeface="Meiryo UI" panose="020B0604030504040204" pitchFamily="50" charset="-128"/>
                <a:ea typeface="Meiryo UI" panose="020B0604030504040204" pitchFamily="50" charset="-128"/>
              </a:rPr>
              <a:t>AI</a:t>
            </a:r>
            <a:r>
              <a:rPr lang="ja-JP" altLang="en-US" sz="2800" b="1" dirty="0">
                <a:latin typeface="Meiryo UI" panose="020B0604030504040204" pitchFamily="50" charset="-128"/>
                <a:ea typeface="Meiryo UI" panose="020B0604030504040204" pitchFamily="50" charset="-128"/>
              </a:rPr>
              <a:t>ブログアルケミスト</a:t>
            </a:r>
            <a:endParaRPr lang="en-US" altLang="ja-JP" sz="2800" b="1" dirty="0">
              <a:latin typeface="Meiryo UI" panose="020B0604030504040204" pitchFamily="50" charset="-128"/>
              <a:ea typeface="Meiryo UI" panose="020B0604030504040204" pitchFamily="50" charset="-128"/>
            </a:endParaRPr>
          </a:p>
        </p:txBody>
      </p:sp>
      <p:pic>
        <p:nvPicPr>
          <p:cNvPr id="5" name="図 4" descr="テキスト&#10;&#10;低い精度で自動的に生成された説明">
            <a:extLst>
              <a:ext uri="{FF2B5EF4-FFF2-40B4-BE49-F238E27FC236}">
                <a16:creationId xmlns:a16="http://schemas.microsoft.com/office/drawing/2014/main" id="{37DB418C-B60B-2FCD-65C7-66CBF46ED2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53990" y="256608"/>
            <a:ext cx="2504635" cy="801483"/>
          </a:xfrm>
          <a:prstGeom prst="rect">
            <a:avLst/>
          </a:prstGeom>
        </p:spPr>
      </p:pic>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175905-B8F0-F391-896F-44F9B1061BB4}"/>
              </a:ext>
            </a:extLst>
          </p:cNvPr>
          <p:cNvSpPr>
            <a:spLocks noGrp="1"/>
          </p:cNvSpPr>
          <p:nvPr>
            <p:ph type="title"/>
          </p:nvPr>
        </p:nvSpPr>
        <p:spPr/>
        <p:txBody>
          <a:bodyPr/>
          <a:lstStyle/>
          <a:p>
            <a:r>
              <a:rPr kumimoji="1" lang="ja-JP" altLang="en-US"/>
              <a:t>導入後の結果</a:t>
            </a:r>
          </a:p>
        </p:txBody>
      </p:sp>
      <p:sp>
        <p:nvSpPr>
          <p:cNvPr id="3" name="テキスト プレースホルダー 2">
            <a:extLst>
              <a:ext uri="{FF2B5EF4-FFF2-40B4-BE49-F238E27FC236}">
                <a16:creationId xmlns:a16="http://schemas.microsoft.com/office/drawing/2014/main" id="{94F1E79B-21C3-88A6-0368-B29A33FB3BE5}"/>
              </a:ext>
            </a:extLst>
          </p:cNvPr>
          <p:cNvSpPr>
            <a:spLocks noGrp="1"/>
          </p:cNvSpPr>
          <p:nvPr>
            <p:ph type="body" idx="1"/>
          </p:nvPr>
        </p:nvSpPr>
        <p:spPr/>
        <p:txBody>
          <a:bodyPr>
            <a:normAutofit/>
          </a:bodyPr>
          <a:lstStyle/>
          <a:p>
            <a:r>
              <a:rPr kumimoji="1" lang="ja-JP" altLang="en-US"/>
              <a:t>大手仲介案件紹介サイト以外からの集客力アップ</a:t>
            </a:r>
          </a:p>
        </p:txBody>
      </p:sp>
      <p:sp>
        <p:nvSpPr>
          <p:cNvPr id="4" name="テキスト プレースホルダー 3">
            <a:extLst>
              <a:ext uri="{FF2B5EF4-FFF2-40B4-BE49-F238E27FC236}">
                <a16:creationId xmlns:a16="http://schemas.microsoft.com/office/drawing/2014/main" id="{C859DDB9-58E4-EB37-0A85-014A0B76B21B}"/>
              </a:ext>
            </a:extLst>
          </p:cNvPr>
          <p:cNvSpPr>
            <a:spLocks noGrp="1"/>
          </p:cNvSpPr>
          <p:nvPr>
            <p:ph type="body" idx="10"/>
          </p:nvPr>
        </p:nvSpPr>
        <p:spPr/>
        <p:txBody>
          <a:bodyPr/>
          <a:lstStyle/>
          <a:p>
            <a:r>
              <a:rPr kumimoji="1" lang="ja-JP" altLang="en-US"/>
              <a:t>売上</a:t>
            </a:r>
            <a:r>
              <a:rPr kumimoji="1" lang="en-US" altLang="ja-JP" dirty="0"/>
              <a:t>1.5</a:t>
            </a:r>
            <a:r>
              <a:rPr kumimoji="1" lang="ja-JP" altLang="en-US"/>
              <a:t>倍に</a:t>
            </a:r>
          </a:p>
        </p:txBody>
      </p:sp>
      <p:sp>
        <p:nvSpPr>
          <p:cNvPr id="6" name="コンテンツ プレースホルダー 5">
            <a:extLst>
              <a:ext uri="{FF2B5EF4-FFF2-40B4-BE49-F238E27FC236}">
                <a16:creationId xmlns:a16="http://schemas.microsoft.com/office/drawing/2014/main" id="{149F20AC-E94C-032D-01CB-A2C2D04E125A}"/>
              </a:ext>
            </a:extLst>
          </p:cNvPr>
          <p:cNvSpPr>
            <a:spLocks noGrp="1"/>
          </p:cNvSpPr>
          <p:nvPr>
            <p:ph sz="half" idx="13"/>
          </p:nvPr>
        </p:nvSpPr>
        <p:spPr>
          <a:xfrm>
            <a:off x="6362700" y="2799146"/>
            <a:ext cx="4756241" cy="3073334"/>
          </a:xfrm>
        </p:spPr>
        <p:txBody>
          <a:bodyPr>
            <a:normAutofit/>
          </a:bodyPr>
          <a:lstStyle/>
          <a:p>
            <a:pPr marL="0" indent="0" algn="ctr">
              <a:buNone/>
            </a:pPr>
            <a:r>
              <a:rPr kumimoji="1" lang="ja-JP" altLang="en-US" sz="1800"/>
              <a:t>直接問い合わせは</a:t>
            </a:r>
            <a:r>
              <a:rPr lang="ja-JP" altLang="en-US" sz="1800" b="1"/>
              <a:t>他社検討が少なく</a:t>
            </a:r>
            <a:endParaRPr lang="en-US" altLang="ja-JP" sz="1800" b="1" dirty="0"/>
          </a:p>
          <a:p>
            <a:pPr marL="0" indent="0" algn="ctr">
              <a:buNone/>
            </a:pPr>
            <a:r>
              <a:rPr lang="ja-JP" altLang="en-US" sz="1800"/>
              <a:t>紹介サイトへの</a:t>
            </a:r>
            <a:r>
              <a:rPr lang="ja-JP" altLang="en-US" sz="1800" b="1"/>
              <a:t>中間マージンがない</a:t>
            </a:r>
            <a:r>
              <a:rPr lang="ja-JP" altLang="en-US" sz="1800"/>
              <a:t>ため</a:t>
            </a:r>
            <a:endParaRPr lang="en-US" altLang="ja-JP" sz="1800" dirty="0"/>
          </a:p>
          <a:p>
            <a:pPr marL="0" indent="0" algn="ctr">
              <a:buNone/>
            </a:pPr>
            <a:r>
              <a:rPr kumimoji="1" lang="ja-JP" altLang="en-US" sz="6600" b="1">
                <a:solidFill>
                  <a:schemeClr val="accent5"/>
                </a:solidFill>
              </a:rPr>
              <a:t>売上・粗利率</a:t>
            </a:r>
            <a:r>
              <a:rPr kumimoji="1" lang="ja-JP" altLang="en-US" sz="1800"/>
              <a:t>が</a:t>
            </a:r>
            <a:endParaRPr kumimoji="1" lang="en-US" altLang="ja-JP" sz="1800" dirty="0"/>
          </a:p>
          <a:p>
            <a:pPr marL="0" indent="0" algn="ctr">
              <a:buNone/>
            </a:pPr>
            <a:r>
              <a:rPr kumimoji="1" lang="ja-JP" altLang="en-US" sz="1800"/>
              <a:t>アップ！</a:t>
            </a:r>
            <a:endParaRPr kumimoji="1" lang="en-US" altLang="ja-JP" sz="1800" dirty="0"/>
          </a:p>
        </p:txBody>
      </p:sp>
      <p:sp>
        <p:nvSpPr>
          <p:cNvPr id="7" name="スライド番号プレースホルダー 6">
            <a:extLst>
              <a:ext uri="{FF2B5EF4-FFF2-40B4-BE49-F238E27FC236}">
                <a16:creationId xmlns:a16="http://schemas.microsoft.com/office/drawing/2014/main" id="{0BF160C4-77C4-0CFB-2C7A-ADC21877D7B1}"/>
              </a:ext>
            </a:extLst>
          </p:cNvPr>
          <p:cNvSpPr>
            <a:spLocks noGrp="1"/>
          </p:cNvSpPr>
          <p:nvPr>
            <p:ph type="sldNum" sz="quarter" idx="16"/>
          </p:nvPr>
        </p:nvSpPr>
        <p:spPr/>
        <p:txBody>
          <a:bodyPr/>
          <a:lstStyle/>
          <a:p>
            <a:fld id="{294A09A9-5501-47C1-A89A-A340965A2BE2}" type="slidenum">
              <a:rPr lang="en-US" altLang="ja-JP" smtClean="0"/>
              <a:pPr/>
              <a:t>10</a:t>
            </a:fld>
            <a:endParaRPr lang="ja-JP" altLang="en-US" dirty="0"/>
          </a:p>
        </p:txBody>
      </p:sp>
      <p:sp>
        <p:nvSpPr>
          <p:cNvPr id="10" name="コンテンツ プレースホルダー 9">
            <a:extLst>
              <a:ext uri="{FF2B5EF4-FFF2-40B4-BE49-F238E27FC236}">
                <a16:creationId xmlns:a16="http://schemas.microsoft.com/office/drawing/2014/main" id="{57908958-3870-482A-D602-06DBDE0A5072}"/>
              </a:ext>
            </a:extLst>
          </p:cNvPr>
          <p:cNvSpPr>
            <a:spLocks noGrp="1"/>
          </p:cNvSpPr>
          <p:nvPr>
            <p:ph sz="half" idx="2"/>
          </p:nvPr>
        </p:nvSpPr>
        <p:spPr>
          <a:xfrm>
            <a:off x="964023" y="2799146"/>
            <a:ext cx="4827178" cy="3073334"/>
          </a:xfrm>
        </p:spPr>
        <p:txBody>
          <a:bodyPr>
            <a:normAutofit/>
          </a:bodyPr>
          <a:lstStyle/>
          <a:p>
            <a:pPr marL="0" indent="0" algn="ctr">
              <a:buNone/>
            </a:pPr>
            <a:r>
              <a:rPr lang="ja-JP" altLang="en-US" sz="2400"/>
              <a:t>導入半年程度で</a:t>
            </a:r>
            <a:endParaRPr lang="en-US" altLang="ja-JP" sz="2400" dirty="0"/>
          </a:p>
          <a:p>
            <a:pPr marL="0" indent="0" algn="ctr">
              <a:buNone/>
            </a:pPr>
            <a:r>
              <a:rPr lang="ja-JP" altLang="en-US" sz="4000" b="1">
                <a:solidFill>
                  <a:schemeClr val="accent5"/>
                </a:solidFill>
              </a:rPr>
              <a:t>毎月</a:t>
            </a:r>
            <a:r>
              <a:rPr lang="en-US" altLang="ja-JP" sz="8800" b="1" dirty="0">
                <a:solidFill>
                  <a:schemeClr val="accent5"/>
                </a:solidFill>
              </a:rPr>
              <a:t>3</a:t>
            </a:r>
            <a:r>
              <a:rPr lang="ja-JP" altLang="en-US" sz="4000" b="1">
                <a:solidFill>
                  <a:schemeClr val="accent5"/>
                </a:solidFill>
              </a:rPr>
              <a:t>件</a:t>
            </a:r>
            <a:r>
              <a:rPr lang="en-US" altLang="ja-JP" sz="4000" b="1" dirty="0">
                <a:solidFill>
                  <a:schemeClr val="accent5"/>
                </a:solidFill>
              </a:rPr>
              <a:t>〜</a:t>
            </a:r>
            <a:r>
              <a:rPr lang="en-US" altLang="ja-JP" sz="8800" b="1" dirty="0">
                <a:solidFill>
                  <a:schemeClr val="accent5"/>
                </a:solidFill>
              </a:rPr>
              <a:t>5</a:t>
            </a:r>
            <a:r>
              <a:rPr lang="ja-JP" altLang="en-US" sz="4000" b="1">
                <a:solidFill>
                  <a:schemeClr val="accent5"/>
                </a:solidFill>
              </a:rPr>
              <a:t>件</a:t>
            </a:r>
            <a:r>
              <a:rPr lang="ja-JP" altLang="en-US" sz="4000" b="1"/>
              <a:t>の</a:t>
            </a:r>
            <a:endParaRPr lang="en-US" altLang="ja-JP" sz="4000" b="1" dirty="0"/>
          </a:p>
          <a:p>
            <a:pPr marL="0" indent="0" algn="ctr">
              <a:buNone/>
            </a:pPr>
            <a:r>
              <a:rPr lang="ja-JP" altLang="en-US" sz="2400"/>
              <a:t>直接問い合わせが発生！</a:t>
            </a:r>
          </a:p>
        </p:txBody>
      </p:sp>
      <p:sp>
        <p:nvSpPr>
          <p:cNvPr id="5" name="テキスト ボックス 4">
            <a:extLst>
              <a:ext uri="{FF2B5EF4-FFF2-40B4-BE49-F238E27FC236}">
                <a16:creationId xmlns:a16="http://schemas.microsoft.com/office/drawing/2014/main" id="{132A34AB-E41C-5CA5-2880-AE0A33BCFC4D}"/>
              </a:ext>
            </a:extLst>
          </p:cNvPr>
          <p:cNvSpPr txBox="1"/>
          <p:nvPr/>
        </p:nvSpPr>
        <p:spPr>
          <a:xfrm>
            <a:off x="2993229" y="5720080"/>
            <a:ext cx="6205545" cy="523220"/>
          </a:xfrm>
          <a:prstGeom prst="rect">
            <a:avLst/>
          </a:prstGeom>
          <a:noFill/>
        </p:spPr>
        <p:txBody>
          <a:bodyPr wrap="none" rtlCol="0">
            <a:spAutoFit/>
          </a:bodyPr>
          <a:lstStyle/>
          <a:p>
            <a:pPr algn="ctr"/>
            <a:r>
              <a:rPr kumimoji="1" lang="ja-JP" altLang="en-US" sz="2800" b="1">
                <a:solidFill>
                  <a:schemeClr val="accent3"/>
                </a:solidFill>
                <a:latin typeface="Meiryo UI" panose="020B0604030504040204" pitchFamily="50" charset="-128"/>
                <a:ea typeface="Meiryo UI" panose="020B0604030504040204" pitchFamily="50" charset="-128"/>
              </a:rPr>
              <a:t>売上アップに貢献する自動システムです！</a:t>
            </a:r>
            <a:endParaRPr kumimoji="1" lang="ja-JP" altLang="en-US" sz="2800" b="1" dirty="0">
              <a:solidFill>
                <a:schemeClr val="accent3"/>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69694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3D7B6-5496-B9C7-024F-9887ABAFB285}"/>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279367D7-080E-41D7-E48A-C6C395B6699F}"/>
              </a:ext>
            </a:extLst>
          </p:cNvPr>
          <p:cNvSpPr>
            <a:spLocks noGrp="1"/>
          </p:cNvSpPr>
          <p:nvPr>
            <p:ph type="title"/>
          </p:nvPr>
        </p:nvSpPr>
        <p:spPr>
          <a:xfrm>
            <a:off x="7193943" y="2577947"/>
            <a:ext cx="4941477" cy="1078353"/>
          </a:xfrm>
        </p:spPr>
        <p:txBody>
          <a:bodyPr>
            <a:normAutofit fontScale="90000"/>
          </a:bodyPr>
          <a:lstStyle/>
          <a:p>
            <a:r>
              <a:rPr lang="ja-JP" altLang="en-US" sz="4000">
                <a:latin typeface="Meiryo UI" panose="020B0604030504040204" pitchFamily="50" charset="-128"/>
                <a:ea typeface="Meiryo UI" panose="020B0604030504040204" pitchFamily="50" charset="-128"/>
              </a:rPr>
              <a:t>新機能</a:t>
            </a:r>
            <a:br>
              <a:rPr lang="en-US" altLang="ja-JP" sz="4000" dirty="0">
                <a:latin typeface="Meiryo UI" panose="020B0604030504040204" pitchFamily="50" charset="-128"/>
                <a:ea typeface="Meiryo UI" panose="020B0604030504040204" pitchFamily="50" charset="-128"/>
              </a:rPr>
            </a:br>
            <a:r>
              <a:rPr lang="en-US" altLang="ja-JP" sz="6700" dirty="0">
                <a:latin typeface="Meiryo UI" panose="020B0604030504040204" pitchFamily="50" charset="-128"/>
                <a:ea typeface="Meiryo UI" panose="020B0604030504040204" pitchFamily="50" charset="-128"/>
              </a:rPr>
              <a:t>AI</a:t>
            </a:r>
            <a:r>
              <a:rPr lang="ja-JP" altLang="en-US" sz="6700">
                <a:latin typeface="Meiryo UI" panose="020B0604030504040204" pitchFamily="50" charset="-128"/>
                <a:ea typeface="Meiryo UI" panose="020B0604030504040204" pitchFamily="50" charset="-128"/>
              </a:rPr>
              <a:t>バズワード</a:t>
            </a:r>
            <a:endParaRPr kumimoji="1" lang="ja-JP" altLang="en-US"/>
          </a:p>
        </p:txBody>
      </p:sp>
      <p:sp>
        <p:nvSpPr>
          <p:cNvPr id="2" name="テキスト ボックス 1">
            <a:extLst>
              <a:ext uri="{FF2B5EF4-FFF2-40B4-BE49-F238E27FC236}">
                <a16:creationId xmlns:a16="http://schemas.microsoft.com/office/drawing/2014/main" id="{D1569180-C332-77C6-B418-D87CF7A5365C}"/>
              </a:ext>
            </a:extLst>
          </p:cNvPr>
          <p:cNvSpPr txBox="1"/>
          <p:nvPr/>
        </p:nvSpPr>
        <p:spPr>
          <a:xfrm>
            <a:off x="7193943" y="4161183"/>
            <a:ext cx="3583032" cy="461665"/>
          </a:xfrm>
          <a:prstGeom prst="rect">
            <a:avLst/>
          </a:prstGeom>
          <a:noFill/>
        </p:spPr>
        <p:txBody>
          <a:bodyPr wrap="none" rtlCol="0">
            <a:spAutoFit/>
          </a:bodyPr>
          <a:lstStyle/>
          <a:p>
            <a:pPr algn="l"/>
            <a:r>
              <a:rPr kumimoji="1" lang="en-US" altLang="ja-JP" sz="2400" dirty="0">
                <a:solidFill>
                  <a:schemeClr val="bg1">
                    <a:lumMod val="75000"/>
                    <a:lumOff val="25000"/>
                  </a:schemeClr>
                </a:solidFill>
                <a:latin typeface="Meiryo UI" panose="020B0604030504040204" pitchFamily="50" charset="-128"/>
                <a:ea typeface="Meiryo UI" panose="020B0604030504040204" pitchFamily="50" charset="-128"/>
              </a:rPr>
              <a:t>SEO</a:t>
            </a:r>
            <a:r>
              <a:rPr kumimoji="1" lang="ja-JP" altLang="en-US" sz="2400">
                <a:solidFill>
                  <a:schemeClr val="bg1">
                    <a:lumMod val="75000"/>
                    <a:lumOff val="25000"/>
                  </a:schemeClr>
                </a:solidFill>
                <a:latin typeface="Meiryo UI" panose="020B0604030504040204" pitchFamily="50" charset="-128"/>
                <a:ea typeface="Meiryo UI" panose="020B0604030504040204" pitchFamily="50" charset="-128"/>
              </a:rPr>
              <a:t>マーケティングの革命！</a:t>
            </a:r>
            <a:endParaRPr kumimoji="1" lang="ja-JP" altLang="en-US" sz="2400" dirty="0">
              <a:solidFill>
                <a:schemeClr val="bg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47654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02E56717-F956-C926-0363-B6364E59711B}"/>
              </a:ext>
            </a:extLst>
          </p:cNvPr>
          <p:cNvSpPr txBox="1"/>
          <p:nvPr/>
        </p:nvSpPr>
        <p:spPr>
          <a:xfrm>
            <a:off x="4866022" y="3792480"/>
            <a:ext cx="1888659" cy="2646878"/>
          </a:xfrm>
          <a:prstGeom prst="rect">
            <a:avLst/>
          </a:prstGeom>
          <a:noFill/>
        </p:spPr>
        <p:txBody>
          <a:bodyPr wrap="none" rtlCol="0">
            <a:spAutoFit/>
          </a:bodyPr>
          <a:lstStyle/>
          <a:p>
            <a:pPr algn="l"/>
            <a:r>
              <a:rPr kumimoji="1" lang="ja-JP" altLang="en-US" sz="16600">
                <a:solidFill>
                  <a:schemeClr val="accent5">
                    <a:lumMod val="40000"/>
                    <a:lumOff val="60000"/>
                  </a:schemeClr>
                </a:solidFill>
                <a:latin typeface="Meiryo UI" panose="020B0604030504040204" pitchFamily="50" charset="-128"/>
                <a:ea typeface="Meiryo UI" panose="020B0604030504040204" pitchFamily="50" charset="-128"/>
              </a:rPr>
              <a:t>✔</a:t>
            </a:r>
            <a:endParaRPr kumimoji="1" lang="ja-JP" altLang="en-US" sz="4400" dirty="0">
              <a:solidFill>
                <a:schemeClr val="accent5">
                  <a:lumMod val="40000"/>
                  <a:lumOff val="60000"/>
                </a:schemeClr>
              </a:solidFill>
              <a:latin typeface="Meiryo UI" panose="020B0604030504040204" pitchFamily="50" charset="-128"/>
              <a:ea typeface="Meiryo UI" panose="020B0604030504040204" pitchFamily="50" charset="-128"/>
            </a:endParaRPr>
          </a:p>
        </p:txBody>
      </p:sp>
      <p:sp>
        <p:nvSpPr>
          <p:cNvPr id="3" name="タイトル 2">
            <a:extLst>
              <a:ext uri="{FF2B5EF4-FFF2-40B4-BE49-F238E27FC236}">
                <a16:creationId xmlns:a16="http://schemas.microsoft.com/office/drawing/2014/main" id="{3C721750-AFAD-8FDD-F504-B27714EC158D}"/>
              </a:ext>
            </a:extLst>
          </p:cNvPr>
          <p:cNvSpPr>
            <a:spLocks noGrp="1"/>
          </p:cNvSpPr>
          <p:nvPr>
            <p:ph type="title"/>
          </p:nvPr>
        </p:nvSpPr>
        <p:spPr/>
        <p:txBody>
          <a:bodyPr/>
          <a:lstStyle/>
          <a:p>
            <a:r>
              <a:rPr kumimoji="1" lang="en-US" altLang="ja-JP" dirty="0"/>
              <a:t>AI</a:t>
            </a:r>
            <a:r>
              <a:rPr kumimoji="1" lang="ja-JP" altLang="en-US"/>
              <a:t>バズワードとは</a:t>
            </a:r>
          </a:p>
        </p:txBody>
      </p:sp>
      <p:sp>
        <p:nvSpPr>
          <p:cNvPr id="4" name="テキスト プレースホルダー 3">
            <a:extLst>
              <a:ext uri="{FF2B5EF4-FFF2-40B4-BE49-F238E27FC236}">
                <a16:creationId xmlns:a16="http://schemas.microsoft.com/office/drawing/2014/main" id="{BEA7AC47-C0C1-2034-4D13-BCF0FF3FBF07}"/>
              </a:ext>
            </a:extLst>
          </p:cNvPr>
          <p:cNvSpPr>
            <a:spLocks noGrp="1"/>
          </p:cNvSpPr>
          <p:nvPr>
            <p:ph type="body" sz="quarter" idx="11"/>
          </p:nvPr>
        </p:nvSpPr>
        <p:spPr/>
        <p:txBody>
          <a:bodyPr/>
          <a:lstStyle/>
          <a:p>
            <a:r>
              <a:rPr kumimoji="1" lang="en-US" altLang="ja-JP" sz="2000" dirty="0"/>
              <a:t>AI</a:t>
            </a:r>
            <a:r>
              <a:rPr kumimoji="1" lang="ja-JP" altLang="en-US" sz="2000"/>
              <a:t>ブログアルケミストに接続されたサイトの情報を</a:t>
            </a:r>
            <a:r>
              <a:rPr kumimoji="1" lang="en-US" altLang="ja-JP" sz="2000" dirty="0"/>
              <a:t>AI</a:t>
            </a:r>
            <a:r>
              <a:rPr kumimoji="1" lang="ja-JP" altLang="en-US" sz="2000"/>
              <a:t>が解読し、</a:t>
            </a:r>
            <a:r>
              <a:rPr kumimoji="1" lang="en-US" altLang="ja-JP" sz="2000" dirty="0"/>
              <a:t>Search Console</a:t>
            </a:r>
            <a:r>
              <a:rPr kumimoji="1" lang="ja-JP" altLang="en-US" sz="2000"/>
              <a:t>のクエリ（検索されているキーワード）や</a:t>
            </a:r>
            <a:r>
              <a:rPr kumimoji="1" lang="en-US" altLang="ja-JP" sz="2000" dirty="0"/>
              <a:t>X</a:t>
            </a:r>
            <a:r>
              <a:rPr kumimoji="1" lang="ja-JP" altLang="en-US" sz="2000"/>
              <a:t>のトレンドキーワードを自動解析！</a:t>
            </a:r>
            <a:endParaRPr kumimoji="1" lang="en-US" altLang="ja-JP" sz="2000" dirty="0"/>
          </a:p>
          <a:p>
            <a:r>
              <a:rPr kumimoji="1" lang="en-US" altLang="ja-JP" sz="2000" dirty="0"/>
              <a:t>SEO</a:t>
            </a:r>
            <a:r>
              <a:rPr kumimoji="1" lang="ja-JP" altLang="en-US" sz="2000"/>
              <a:t>対策に必要な作業の完全自動化を行う画期的な機能です。</a:t>
            </a:r>
          </a:p>
        </p:txBody>
      </p:sp>
      <p:sp>
        <p:nvSpPr>
          <p:cNvPr id="5" name="スライド番号プレースホルダー 4">
            <a:extLst>
              <a:ext uri="{FF2B5EF4-FFF2-40B4-BE49-F238E27FC236}">
                <a16:creationId xmlns:a16="http://schemas.microsoft.com/office/drawing/2014/main" id="{CA569761-D285-22B1-337A-9A3854084D70}"/>
              </a:ext>
            </a:extLst>
          </p:cNvPr>
          <p:cNvSpPr>
            <a:spLocks noGrp="1"/>
          </p:cNvSpPr>
          <p:nvPr>
            <p:ph type="sldNum" sz="quarter" idx="16"/>
          </p:nvPr>
        </p:nvSpPr>
        <p:spPr/>
        <p:txBody>
          <a:bodyPr/>
          <a:lstStyle/>
          <a:p>
            <a:fld id="{294A09A9-5501-47C1-A89A-A340965A2BE2}" type="slidenum">
              <a:rPr lang="en-US" altLang="ja-JP" smtClean="0"/>
              <a:pPr/>
              <a:t>12</a:t>
            </a:fld>
            <a:endParaRPr lang="ja-JP" altLang="en-US" dirty="0"/>
          </a:p>
        </p:txBody>
      </p:sp>
      <p:pic>
        <p:nvPicPr>
          <p:cNvPr id="7" name="図 6" descr="アイコン&#10;&#10;自動的に生成された説明">
            <a:extLst>
              <a:ext uri="{FF2B5EF4-FFF2-40B4-BE49-F238E27FC236}">
                <a16:creationId xmlns:a16="http://schemas.microsoft.com/office/drawing/2014/main" id="{92CBAA71-C150-61E3-30B4-180EEF174E2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808591" y="3475892"/>
            <a:ext cx="2483954" cy="2483954"/>
          </a:xfrm>
          <a:prstGeom prst="rect">
            <a:avLst/>
          </a:prstGeom>
        </p:spPr>
      </p:pic>
      <p:pic>
        <p:nvPicPr>
          <p:cNvPr id="1028" name="Picture 4" descr="Google Pay™ （グーグルペイ）の使い方や設定・支払い方法を徹底解説！対応カードを使えるお店や場所も紹介">
            <a:extLst>
              <a:ext uri="{FF2B5EF4-FFF2-40B4-BE49-F238E27FC236}">
                <a16:creationId xmlns:a16="http://schemas.microsoft.com/office/drawing/2014/main" id="{C4285FB2-72CC-6E4F-2883-4829213C6C41}"/>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6667502" y="879063"/>
            <a:ext cx="1966052" cy="19610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ツイッターを「X」と呼ぶ人、わずか9％ 「他人に通じないので」 | 毎日新聞">
            <a:extLst>
              <a:ext uri="{FF2B5EF4-FFF2-40B4-BE49-F238E27FC236}">
                <a16:creationId xmlns:a16="http://schemas.microsoft.com/office/drawing/2014/main" id="{56585EFC-E125-B4D2-A055-1AE458C14EA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284811" y="945046"/>
            <a:ext cx="2053816" cy="181182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線矢印コネクタ 8">
            <a:extLst>
              <a:ext uri="{FF2B5EF4-FFF2-40B4-BE49-F238E27FC236}">
                <a16:creationId xmlns:a16="http://schemas.microsoft.com/office/drawing/2014/main" id="{CF54E1FD-CEAB-6654-7F75-655B366DAFCF}"/>
              </a:ext>
            </a:extLst>
          </p:cNvPr>
          <p:cNvCxnSpPr/>
          <p:nvPr/>
        </p:nvCxnSpPr>
        <p:spPr>
          <a:xfrm>
            <a:off x="7954178" y="2840066"/>
            <a:ext cx="495759" cy="718382"/>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B9B540AA-DE93-11B0-D19A-E712449B2BAA}"/>
              </a:ext>
            </a:extLst>
          </p:cNvPr>
          <p:cNvCxnSpPr>
            <a:cxnSpLocks/>
          </p:cNvCxnSpPr>
          <p:nvPr/>
        </p:nvCxnSpPr>
        <p:spPr>
          <a:xfrm flipH="1">
            <a:off x="9776556" y="2840066"/>
            <a:ext cx="456176" cy="718382"/>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0A40990B-A5D1-051F-3D79-FC912197AF44}"/>
              </a:ext>
            </a:extLst>
          </p:cNvPr>
          <p:cNvSpPr txBox="1"/>
          <p:nvPr/>
        </p:nvSpPr>
        <p:spPr>
          <a:xfrm>
            <a:off x="964023" y="5299257"/>
            <a:ext cx="7199407" cy="584775"/>
          </a:xfrm>
          <a:prstGeom prst="rect">
            <a:avLst/>
          </a:prstGeom>
          <a:noFill/>
        </p:spPr>
        <p:txBody>
          <a:bodyPr wrap="none" rtlCol="0">
            <a:spAutoFit/>
          </a:bodyPr>
          <a:lstStyle/>
          <a:p>
            <a:pPr algn="l"/>
            <a:r>
              <a:rPr kumimoji="1" lang="ja-JP" altLang="en-US" sz="3200" b="1">
                <a:solidFill>
                  <a:schemeClr val="bg1">
                    <a:lumMod val="75000"/>
                    <a:lumOff val="25000"/>
                  </a:schemeClr>
                </a:solidFill>
                <a:latin typeface="Meiryo UI" panose="020B0604030504040204" pitchFamily="50" charset="-128"/>
                <a:ea typeface="Meiryo UI" panose="020B0604030504040204" pitchFamily="50" charset="-128"/>
              </a:rPr>
              <a:t>設定はチェックボックスをチェックするだけ！</a:t>
            </a:r>
            <a:endParaRPr kumimoji="1" lang="ja-JP" altLang="en-US" sz="3200" b="1" dirty="0">
              <a:solidFill>
                <a:schemeClr val="bg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362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7037E3-358A-1848-02BF-4C2B6656C2F1}"/>
              </a:ext>
            </a:extLst>
          </p:cNvPr>
          <p:cNvSpPr>
            <a:spLocks noGrp="1"/>
          </p:cNvSpPr>
          <p:nvPr>
            <p:ph type="title"/>
          </p:nvPr>
        </p:nvSpPr>
        <p:spPr>
          <a:xfrm>
            <a:off x="964023" y="407625"/>
            <a:ext cx="7441847" cy="1082302"/>
          </a:xfrm>
        </p:spPr>
        <p:txBody>
          <a:bodyPr>
            <a:normAutofit fontScale="90000"/>
          </a:bodyPr>
          <a:lstStyle/>
          <a:p>
            <a:r>
              <a:rPr kumimoji="1" lang="ja-JP" altLang="en-US"/>
              <a:t>トレンドを自動でキャッチ！</a:t>
            </a:r>
            <a:br>
              <a:rPr kumimoji="1" lang="en-US" altLang="ja-JP" dirty="0"/>
            </a:br>
            <a:r>
              <a:rPr kumimoji="1" lang="ja-JP" altLang="en-US"/>
              <a:t>自動でコンテンツを最適化！</a:t>
            </a:r>
          </a:p>
        </p:txBody>
      </p:sp>
      <p:sp>
        <p:nvSpPr>
          <p:cNvPr id="3" name="テキスト プレースホルダー 2">
            <a:extLst>
              <a:ext uri="{FF2B5EF4-FFF2-40B4-BE49-F238E27FC236}">
                <a16:creationId xmlns:a16="http://schemas.microsoft.com/office/drawing/2014/main" id="{52FEDC85-31DD-FE44-798F-74197E2D82D8}"/>
              </a:ext>
            </a:extLst>
          </p:cNvPr>
          <p:cNvSpPr>
            <a:spLocks noGrp="1"/>
          </p:cNvSpPr>
          <p:nvPr>
            <p:ph type="body" idx="1"/>
          </p:nvPr>
        </p:nvSpPr>
        <p:spPr/>
        <p:txBody>
          <a:bodyPr>
            <a:normAutofit fontScale="92500"/>
          </a:bodyPr>
          <a:lstStyle/>
          <a:p>
            <a:r>
              <a:rPr kumimoji="1" lang="ja-JP" altLang="en-US"/>
              <a:t>サイトの特色に合うトレンドワードを</a:t>
            </a:r>
            <a:r>
              <a:rPr kumimoji="1" lang="en-US" altLang="ja-JP" dirty="0"/>
              <a:t>X</a:t>
            </a:r>
            <a:r>
              <a:rPr kumimoji="1" lang="ja-JP" altLang="en-US"/>
              <a:t>から自動取得！</a:t>
            </a:r>
          </a:p>
        </p:txBody>
      </p:sp>
      <p:sp>
        <p:nvSpPr>
          <p:cNvPr id="4" name="テキスト プレースホルダー 3">
            <a:extLst>
              <a:ext uri="{FF2B5EF4-FFF2-40B4-BE49-F238E27FC236}">
                <a16:creationId xmlns:a16="http://schemas.microsoft.com/office/drawing/2014/main" id="{D790CB43-67BD-70D4-D1D7-A8A4F0E3D4A0}"/>
              </a:ext>
            </a:extLst>
          </p:cNvPr>
          <p:cNvSpPr>
            <a:spLocks noGrp="1"/>
          </p:cNvSpPr>
          <p:nvPr>
            <p:ph type="body" idx="10"/>
          </p:nvPr>
        </p:nvSpPr>
        <p:spPr/>
        <p:txBody>
          <a:bodyPr/>
          <a:lstStyle/>
          <a:p>
            <a:r>
              <a:rPr kumimoji="1" lang="en-US" altLang="ja-JP" dirty="0"/>
              <a:t>Search Console</a:t>
            </a:r>
            <a:r>
              <a:rPr kumimoji="1" lang="ja-JP" altLang="en-US"/>
              <a:t>のクエリを自動学習＆取得！</a:t>
            </a:r>
          </a:p>
        </p:txBody>
      </p:sp>
      <p:pic>
        <p:nvPicPr>
          <p:cNvPr id="17" name="コンテンツ プレースホルダー 16" descr="グラフィカル ユーザー インターフェイス, テキスト, アプリケーション&#10;&#10;自動的に生成された説明">
            <a:extLst>
              <a:ext uri="{FF2B5EF4-FFF2-40B4-BE49-F238E27FC236}">
                <a16:creationId xmlns:a16="http://schemas.microsoft.com/office/drawing/2014/main" id="{7BEB836B-E00D-54E3-CCC8-B7E6D784036E}"/>
              </a:ext>
            </a:extLst>
          </p:cNvPr>
          <p:cNvPicPr>
            <a:picLocks noGrp="1" noChangeAspect="1"/>
          </p:cNvPicPr>
          <p:nvPr>
            <p:ph sz="half" idx="13"/>
          </p:nvPr>
        </p:nvPicPr>
        <p:blipFill>
          <a:blip r:embed="rId2" cstate="hqprint">
            <a:extLst>
              <a:ext uri="{28A0092B-C50C-407E-A947-70E740481C1C}">
                <a14:useLocalDpi xmlns:a14="http://schemas.microsoft.com/office/drawing/2010/main"/>
              </a:ext>
            </a:extLst>
          </a:blip>
          <a:stretch>
            <a:fillRect/>
          </a:stretch>
        </p:blipFill>
        <p:spPr>
          <a:xfrm>
            <a:off x="6035177" y="2798763"/>
            <a:ext cx="5399861" cy="2797806"/>
          </a:xfrm>
          <a:ln>
            <a:solidFill>
              <a:schemeClr val="bg1">
                <a:lumMod val="50000"/>
                <a:lumOff val="50000"/>
              </a:schemeClr>
            </a:solidFill>
          </a:ln>
        </p:spPr>
      </p:pic>
      <p:sp>
        <p:nvSpPr>
          <p:cNvPr id="7" name="スライド番号プレースホルダー 6">
            <a:extLst>
              <a:ext uri="{FF2B5EF4-FFF2-40B4-BE49-F238E27FC236}">
                <a16:creationId xmlns:a16="http://schemas.microsoft.com/office/drawing/2014/main" id="{4EA36787-595F-243C-4751-0BDE0617CBA4}"/>
              </a:ext>
            </a:extLst>
          </p:cNvPr>
          <p:cNvSpPr>
            <a:spLocks noGrp="1"/>
          </p:cNvSpPr>
          <p:nvPr>
            <p:ph type="sldNum" sz="quarter" idx="16"/>
          </p:nvPr>
        </p:nvSpPr>
        <p:spPr/>
        <p:txBody>
          <a:bodyPr/>
          <a:lstStyle/>
          <a:p>
            <a:fld id="{294A09A9-5501-47C1-A89A-A340965A2BE2}" type="slidenum">
              <a:rPr lang="en-US" altLang="ja-JP" smtClean="0"/>
              <a:pPr/>
              <a:t>13</a:t>
            </a:fld>
            <a:endParaRPr lang="ja-JP" altLang="en-US" dirty="0"/>
          </a:p>
        </p:txBody>
      </p:sp>
      <p:pic>
        <p:nvPicPr>
          <p:cNvPr id="14" name="コンテンツ プレースホルダー 1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1A2F4492-DA8A-400B-ED36-4314C541722F}"/>
              </a:ext>
            </a:extLst>
          </p:cNvPr>
          <p:cNvPicPr>
            <a:picLocks noGrp="1" noChangeAspect="1"/>
          </p:cNvPicPr>
          <p:nvPr>
            <p:ph sz="half" idx="2"/>
          </p:nvPr>
        </p:nvPicPr>
        <p:blipFill>
          <a:blip r:embed="rId3" cstate="hqprint">
            <a:extLst>
              <a:ext uri="{28A0092B-C50C-407E-A947-70E740481C1C}">
                <a14:useLocalDpi xmlns:a14="http://schemas.microsoft.com/office/drawing/2010/main"/>
              </a:ext>
            </a:extLst>
          </a:blip>
          <a:stretch>
            <a:fillRect/>
          </a:stretch>
        </p:blipFill>
        <p:spPr>
          <a:xfrm>
            <a:off x="971550" y="2798763"/>
            <a:ext cx="3831804" cy="3359272"/>
          </a:xfrm>
        </p:spPr>
      </p:pic>
      <p:sp>
        <p:nvSpPr>
          <p:cNvPr id="15" name="角丸四角形 14">
            <a:extLst>
              <a:ext uri="{FF2B5EF4-FFF2-40B4-BE49-F238E27FC236}">
                <a16:creationId xmlns:a16="http://schemas.microsoft.com/office/drawing/2014/main" id="{4BBBBB85-2338-9198-CE0B-C7B5D1B9B8E2}"/>
              </a:ext>
            </a:extLst>
          </p:cNvPr>
          <p:cNvSpPr/>
          <p:nvPr/>
        </p:nvSpPr>
        <p:spPr>
          <a:xfrm>
            <a:off x="2203373" y="2996588"/>
            <a:ext cx="2071172" cy="3161447"/>
          </a:xfrm>
          <a:prstGeom prst="roundRect">
            <a:avLst>
              <a:gd name="adj" fmla="val 8156"/>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a:extLst>
              <a:ext uri="{FF2B5EF4-FFF2-40B4-BE49-F238E27FC236}">
                <a16:creationId xmlns:a16="http://schemas.microsoft.com/office/drawing/2014/main" id="{D30AD7FB-204E-886F-B77E-67D4D809FC8D}"/>
              </a:ext>
            </a:extLst>
          </p:cNvPr>
          <p:cNvSpPr/>
          <p:nvPr/>
        </p:nvSpPr>
        <p:spPr>
          <a:xfrm>
            <a:off x="6268598" y="2897436"/>
            <a:ext cx="903383" cy="209321"/>
          </a:xfrm>
          <a:prstGeom prst="roundRect">
            <a:avLst>
              <a:gd name="adj" fmla="val 8156"/>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3754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62F5648-0D9D-3A90-BC69-833A2F8F307C}"/>
              </a:ext>
            </a:extLst>
          </p:cNvPr>
          <p:cNvSpPr>
            <a:spLocks noGrp="1"/>
          </p:cNvSpPr>
          <p:nvPr>
            <p:ph type="title"/>
          </p:nvPr>
        </p:nvSpPr>
        <p:spPr/>
        <p:txBody>
          <a:bodyPr>
            <a:normAutofit/>
          </a:bodyPr>
          <a:lstStyle/>
          <a:p>
            <a:r>
              <a:rPr lang="ja-JP" altLang="en-US" sz="4000">
                <a:latin typeface="Meiryo UI" panose="020B0604030504040204" pitchFamily="50" charset="-128"/>
                <a:ea typeface="Meiryo UI" panose="020B0604030504040204" pitchFamily="50" charset="-128"/>
              </a:rPr>
              <a:t>費用対効果</a:t>
            </a:r>
            <a:endParaRPr kumimoji="1" lang="ja-JP" altLang="en-US"/>
          </a:p>
        </p:txBody>
      </p:sp>
    </p:spTree>
    <p:extLst>
      <p:ext uri="{BB962C8B-B14F-4D97-AF65-F5344CB8AC3E}">
        <p14:creationId xmlns:p14="http://schemas.microsoft.com/office/powerpoint/2010/main" val="3474725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339315B-8AAE-A946-ABBF-894F2E4B1338}"/>
              </a:ext>
            </a:extLst>
          </p:cNvPr>
          <p:cNvSpPr>
            <a:spLocks noGrp="1"/>
          </p:cNvSpPr>
          <p:nvPr>
            <p:ph type="title"/>
          </p:nvPr>
        </p:nvSpPr>
        <p:spPr>
          <a:xfrm>
            <a:off x="964023" y="879063"/>
            <a:ext cx="7850322" cy="610863"/>
          </a:xfrm>
        </p:spPr>
        <p:txBody>
          <a:bodyPr rtlCol="0">
            <a:normAutofit/>
          </a:bodyPr>
          <a:lstStyle/>
          <a:p>
            <a:pPr rtl="0"/>
            <a:r>
              <a:rPr lang="ja-JP" altLang="en-US" sz="3200" dirty="0">
                <a:latin typeface="Meiryo UI" panose="020B0604030504040204" pitchFamily="50" charset="-128"/>
                <a:ea typeface="Meiryo UI" panose="020B0604030504040204" pitchFamily="50" charset="-128"/>
              </a:rPr>
              <a:t>時間の節約</a:t>
            </a:r>
            <a:r>
              <a:rPr lang="ja-JP" altLang="en-US" sz="3200">
                <a:latin typeface="Meiryo UI" panose="020B0604030504040204" pitchFamily="50" charset="-128"/>
                <a:ea typeface="Meiryo UI" panose="020B0604030504040204" pitchFamily="50" charset="-128"/>
              </a:rPr>
              <a:t>（毎日投稿で比較</a:t>
            </a:r>
            <a:r>
              <a:rPr lang="ja-JP" altLang="en-US" sz="3200"/>
              <a:t>）</a:t>
            </a:r>
            <a:endParaRPr lang="ja-JP" altLang="en-US" sz="3200"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54AEFD4E-3C68-714D-803E-EF85A323B95F}"/>
              </a:ext>
            </a:extLst>
          </p:cNvPr>
          <p:cNvSpPr>
            <a:spLocks noGrp="1"/>
          </p:cNvSpPr>
          <p:nvPr>
            <p:ph type="sldNum" sz="quarter" idx="16"/>
          </p:nvPr>
        </p:nvSpPr>
        <p:spPr/>
        <p:txBody>
          <a:bodyPr rtlCol="0"/>
          <a:lstStyle/>
          <a:p>
            <a:pPr rtl="0"/>
            <a:fld id="{294A09A9-5501-47C1-A89A-A340965A2BE2}" type="slidenum">
              <a:rPr lang="en-US" altLang="ja-JP" smtClean="0">
                <a:latin typeface="Meiryo UI" panose="020B0604030504040204" pitchFamily="50" charset="-128"/>
                <a:ea typeface="Meiryo UI" panose="020B0604030504040204" pitchFamily="50" charset="-128"/>
              </a:rPr>
              <a:pPr rtl="0"/>
              <a:t>15</a:t>
            </a:fld>
            <a:endParaRPr lang="ja-JP" altLang="en-US" dirty="0">
              <a:latin typeface="Meiryo UI" panose="020B0604030504040204" pitchFamily="50" charset="-128"/>
              <a:ea typeface="Meiryo UI" panose="020B0604030504040204" pitchFamily="50" charset="-128"/>
            </a:endParaRPr>
          </a:p>
        </p:txBody>
      </p:sp>
      <p:sp>
        <p:nvSpPr>
          <p:cNvPr id="28" name="フッター プレースホルダー 2">
            <a:extLst>
              <a:ext uri="{FF2B5EF4-FFF2-40B4-BE49-F238E27FC236}">
                <a16:creationId xmlns:a16="http://schemas.microsoft.com/office/drawing/2014/main" id="{DCDEA75F-03AE-B61F-5D9F-375AD0632B47}"/>
              </a:ext>
            </a:extLst>
          </p:cNvPr>
          <p:cNvSpPr>
            <a:spLocks noGrp="1"/>
          </p:cNvSpPr>
          <p:nvPr>
            <p:ph type="ftr" sz="quarter" idx="26"/>
          </p:nvPr>
        </p:nvSpPr>
        <p:spPr>
          <a:xfrm>
            <a:off x="1494789" y="6332220"/>
            <a:ext cx="4898161" cy="247651"/>
          </a:xfrm>
          <a:prstGeom prst="rect">
            <a:avLst/>
          </a:prstGeom>
        </p:spPr>
        <p:txBody>
          <a:bodyPr vert="horz" lIns="0" tIns="0" rIns="0" bIns="0" rtlCol="0" anchor="t" anchorCtr="0"/>
          <a:lstStyle>
            <a:defPPr rtl="0">
              <a:defRPr lang="ja-jp"/>
            </a:defPPr>
            <a:lvl1pPr marL="0" algn="l" defTabSz="914400" rtl="0" eaLnBrk="1" latinLnBrk="0" hangingPunct="1">
              <a:defRPr sz="1100" b="1" i="0" kern="1200">
                <a:solidFill>
                  <a:schemeClr val="bg1">
                    <a:lumMod val="65000"/>
                    <a:lumOff val="35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ja-JP"/>
              <a:t>Copyright © AssociationOffice inc.</a:t>
            </a:r>
            <a:endParaRPr lang="ja-JP" altLang="en-US" b="0" dirty="0"/>
          </a:p>
        </p:txBody>
      </p:sp>
      <p:cxnSp>
        <p:nvCxnSpPr>
          <p:cNvPr id="11" name="直線コネクタ 10">
            <a:extLst>
              <a:ext uri="{FF2B5EF4-FFF2-40B4-BE49-F238E27FC236}">
                <a16:creationId xmlns:a16="http://schemas.microsoft.com/office/drawing/2014/main" id="{8BE48D55-DF18-810A-CF56-91BC1B62A52E}"/>
              </a:ext>
            </a:extLst>
          </p:cNvPr>
          <p:cNvCxnSpPr>
            <a:cxnSpLocks/>
          </p:cNvCxnSpPr>
          <p:nvPr/>
        </p:nvCxnSpPr>
        <p:spPr>
          <a:xfrm>
            <a:off x="4783920" y="2133927"/>
            <a:ext cx="2531277" cy="2587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50625B3D-4FE0-8FE1-2E32-4B3718004604}"/>
              </a:ext>
            </a:extLst>
          </p:cNvPr>
          <p:cNvCxnSpPr/>
          <p:nvPr/>
        </p:nvCxnSpPr>
        <p:spPr>
          <a:xfrm>
            <a:off x="4783920" y="4724072"/>
            <a:ext cx="2531278"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B84F810D-3BF5-A37E-C2C7-20950CE1C2AE}"/>
              </a:ext>
            </a:extLst>
          </p:cNvPr>
          <p:cNvSpPr/>
          <p:nvPr/>
        </p:nvSpPr>
        <p:spPr>
          <a:xfrm>
            <a:off x="3331868" y="2133927"/>
            <a:ext cx="1452052" cy="2590145"/>
          </a:xfrm>
          <a:prstGeom prst="rect">
            <a:avLst/>
          </a:prstGeom>
          <a:solidFill>
            <a:schemeClr val="bg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r>
              <a:rPr kumimoji="1" lang="ja-JP" altLang="en-US" dirty="0"/>
              <a:t>時間</a:t>
            </a:r>
            <a:r>
              <a:rPr kumimoji="1" lang="en-US" altLang="ja-JP" dirty="0"/>
              <a:t>×30</a:t>
            </a:r>
            <a:r>
              <a:rPr kumimoji="1" lang="ja-JP" altLang="en-US" dirty="0"/>
              <a:t>日</a:t>
            </a:r>
            <a:endParaRPr kumimoji="1" lang="en-US" altLang="ja-JP" dirty="0"/>
          </a:p>
          <a:p>
            <a:pPr algn="ctr"/>
            <a:endParaRPr kumimoji="1" lang="en-US" altLang="ja-JP" dirty="0"/>
          </a:p>
          <a:p>
            <a:pPr algn="ctr"/>
            <a:endParaRPr kumimoji="1" lang="en-US" altLang="ja-JP" dirty="0"/>
          </a:p>
          <a:p>
            <a:pPr algn="ctr"/>
            <a:r>
              <a:rPr kumimoji="1" lang="en-US" altLang="ja-JP" dirty="0"/>
              <a:t>90</a:t>
            </a:r>
            <a:r>
              <a:rPr kumimoji="1" lang="ja-JP" altLang="en-US" dirty="0"/>
              <a:t>時間</a:t>
            </a:r>
          </a:p>
        </p:txBody>
      </p:sp>
      <p:sp>
        <p:nvSpPr>
          <p:cNvPr id="15" name="テキスト ボックス 14">
            <a:extLst>
              <a:ext uri="{FF2B5EF4-FFF2-40B4-BE49-F238E27FC236}">
                <a16:creationId xmlns:a16="http://schemas.microsoft.com/office/drawing/2014/main" id="{814F14A9-D0E9-E356-1F17-E68D174C1544}"/>
              </a:ext>
            </a:extLst>
          </p:cNvPr>
          <p:cNvSpPr txBox="1"/>
          <p:nvPr/>
        </p:nvSpPr>
        <p:spPr>
          <a:xfrm>
            <a:off x="3503896" y="5053728"/>
            <a:ext cx="1107996" cy="369332"/>
          </a:xfrm>
          <a:prstGeom prst="rect">
            <a:avLst/>
          </a:prstGeom>
          <a:noFill/>
        </p:spPr>
        <p:txBody>
          <a:bodyPr wrap="none" rtlCol="0">
            <a:spAutoFit/>
          </a:bodyPr>
          <a:lstStyle/>
          <a:p>
            <a:pPr algn="ctr"/>
            <a:r>
              <a:rPr kumimoji="1" lang="ja-JP" altLang="en-US">
                <a:solidFill>
                  <a:schemeClr val="bg1">
                    <a:lumMod val="75000"/>
                    <a:lumOff val="25000"/>
                  </a:schemeClr>
                </a:solidFill>
                <a:latin typeface="Meiryo" panose="020B0604030504040204" pitchFamily="34" charset="-128"/>
                <a:ea typeface="Meiryo" panose="020B0604030504040204" pitchFamily="34" charset="-128"/>
              </a:rPr>
              <a:t>人が作業</a:t>
            </a:r>
            <a:endParaRPr kumimoji="1" lang="ja-JP" altLang="en-US" dirty="0">
              <a:solidFill>
                <a:schemeClr val="bg1">
                  <a:lumMod val="75000"/>
                  <a:lumOff val="25000"/>
                </a:schemeClr>
              </a:solidFill>
              <a:latin typeface="Meiryo" panose="020B0604030504040204" pitchFamily="34" charset="-128"/>
              <a:ea typeface="Meiryo" panose="020B0604030504040204" pitchFamily="34" charset="-128"/>
            </a:endParaRPr>
          </a:p>
        </p:txBody>
      </p:sp>
      <p:sp>
        <p:nvSpPr>
          <p:cNvPr id="16" name="テキスト ボックス 15">
            <a:extLst>
              <a:ext uri="{FF2B5EF4-FFF2-40B4-BE49-F238E27FC236}">
                <a16:creationId xmlns:a16="http://schemas.microsoft.com/office/drawing/2014/main" id="{144C0019-E28A-2B0D-88ED-25B78E7ED852}"/>
              </a:ext>
            </a:extLst>
          </p:cNvPr>
          <p:cNvSpPr txBox="1"/>
          <p:nvPr/>
        </p:nvSpPr>
        <p:spPr>
          <a:xfrm>
            <a:off x="6903575" y="5053728"/>
            <a:ext cx="2275295" cy="369332"/>
          </a:xfrm>
          <a:prstGeom prst="rect">
            <a:avLst/>
          </a:prstGeom>
          <a:noFill/>
        </p:spPr>
        <p:txBody>
          <a:bodyPr wrap="square" rtlCol="0">
            <a:spAutoFit/>
          </a:bodyPr>
          <a:lstStyle/>
          <a:p>
            <a:pPr algn="ctr"/>
            <a:r>
              <a:rPr lang="en-US" altLang="ja-JP" dirty="0">
                <a:solidFill>
                  <a:schemeClr val="bg1">
                    <a:lumMod val="75000"/>
                    <a:lumOff val="25000"/>
                  </a:schemeClr>
                </a:solidFill>
                <a:latin typeface="Meiryo UI" panose="020B0604030504040204" pitchFamily="50" charset="-128"/>
                <a:ea typeface="Meiryo UI" panose="020B0604030504040204" pitchFamily="50" charset="-128"/>
              </a:rPr>
              <a:t>AI</a:t>
            </a:r>
            <a:r>
              <a:rPr lang="ja-JP" altLang="en-US" dirty="0">
                <a:solidFill>
                  <a:schemeClr val="bg1">
                    <a:lumMod val="75000"/>
                    <a:lumOff val="25000"/>
                  </a:schemeClr>
                </a:solidFill>
                <a:latin typeface="Meiryo UI" panose="020B0604030504040204" pitchFamily="50" charset="-128"/>
                <a:ea typeface="Meiryo UI" panose="020B0604030504040204" pitchFamily="50" charset="-128"/>
              </a:rPr>
              <a:t>ブログアルケミスト</a:t>
            </a:r>
            <a:endParaRPr kumimoji="1" lang="ja-JP" altLang="en-US" dirty="0">
              <a:solidFill>
                <a:schemeClr val="bg1">
                  <a:lumMod val="75000"/>
                  <a:lumOff val="25000"/>
                </a:schemeClr>
              </a:solidFill>
            </a:endParaRPr>
          </a:p>
        </p:txBody>
      </p:sp>
      <p:sp>
        <p:nvSpPr>
          <p:cNvPr id="17" name="テキスト ボックス 16">
            <a:extLst>
              <a:ext uri="{FF2B5EF4-FFF2-40B4-BE49-F238E27FC236}">
                <a16:creationId xmlns:a16="http://schemas.microsoft.com/office/drawing/2014/main" id="{C01FFA95-A895-7472-677F-81CB632C1209}"/>
              </a:ext>
            </a:extLst>
          </p:cNvPr>
          <p:cNvSpPr txBox="1"/>
          <p:nvPr/>
        </p:nvSpPr>
        <p:spPr>
          <a:xfrm>
            <a:off x="2667017" y="5597315"/>
            <a:ext cx="6857967" cy="584775"/>
          </a:xfrm>
          <a:prstGeom prst="rect">
            <a:avLst/>
          </a:prstGeom>
          <a:noFill/>
        </p:spPr>
        <p:txBody>
          <a:bodyPr wrap="none" rtlCol="0">
            <a:spAutoFit/>
          </a:bodyPr>
          <a:lstStyle/>
          <a:p>
            <a:pPr algn="ctr"/>
            <a:r>
              <a:rPr kumimoji="1" lang="ja-JP" altLang="en-US" sz="3200" b="1" u="sng" dirty="0">
                <a:solidFill>
                  <a:schemeClr val="tx2"/>
                </a:solidFill>
                <a:latin typeface="Meiryo UI" panose="020B0604030504040204" pitchFamily="50" charset="-128"/>
                <a:ea typeface="Meiryo UI" panose="020B0604030504040204" pitchFamily="50" charset="-128"/>
              </a:rPr>
              <a:t>完全自動化設定</a:t>
            </a:r>
            <a:r>
              <a:rPr kumimoji="1" lang="ja-JP" altLang="en-US" dirty="0">
                <a:solidFill>
                  <a:schemeClr val="tx2"/>
                </a:solidFill>
                <a:latin typeface="Meiryo UI" panose="020B0604030504040204" pitchFamily="50" charset="-128"/>
                <a:ea typeface="Meiryo UI" panose="020B0604030504040204" pitchFamily="50" charset="-128"/>
              </a:rPr>
              <a:t>した場合、作業時間は</a:t>
            </a:r>
            <a:r>
              <a:rPr kumimoji="1" lang="ja-JP" altLang="en-US" sz="2800" b="1" dirty="0">
                <a:solidFill>
                  <a:schemeClr val="tx2"/>
                </a:solidFill>
                <a:latin typeface="Meiryo UI" panose="020B0604030504040204" pitchFamily="50" charset="-128"/>
                <a:ea typeface="Meiryo UI" panose="020B0604030504040204" pitchFamily="50" charset="-128"/>
              </a:rPr>
              <a:t>ゼロ</a:t>
            </a:r>
            <a:r>
              <a:rPr kumimoji="1" lang="ja-JP" altLang="en-US" dirty="0">
                <a:solidFill>
                  <a:schemeClr val="tx2"/>
                </a:solidFill>
                <a:latin typeface="Meiryo UI" panose="020B0604030504040204" pitchFamily="50" charset="-128"/>
                <a:ea typeface="Meiryo UI" panose="020B0604030504040204" pitchFamily="50" charset="-128"/>
              </a:rPr>
              <a:t>になります！</a:t>
            </a:r>
          </a:p>
        </p:txBody>
      </p:sp>
      <p:sp>
        <p:nvSpPr>
          <p:cNvPr id="29" name="正方形/長方形 28">
            <a:extLst>
              <a:ext uri="{FF2B5EF4-FFF2-40B4-BE49-F238E27FC236}">
                <a16:creationId xmlns:a16="http://schemas.microsoft.com/office/drawing/2014/main" id="{9063F95E-E0EA-3CED-0B24-8FD22D47D9B0}"/>
              </a:ext>
            </a:extLst>
          </p:cNvPr>
          <p:cNvSpPr/>
          <p:nvPr/>
        </p:nvSpPr>
        <p:spPr>
          <a:xfrm>
            <a:off x="7315197" y="2131734"/>
            <a:ext cx="1452052" cy="2590137"/>
          </a:xfrm>
          <a:prstGeom prst="rect">
            <a:avLst/>
          </a:prstGeom>
          <a:solidFill>
            <a:schemeClr val="accent3"/>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dirty="0"/>
              <a:t>他の業務に従事できる</a:t>
            </a:r>
          </a:p>
        </p:txBody>
      </p:sp>
    </p:spTree>
    <p:extLst>
      <p:ext uri="{BB962C8B-B14F-4D97-AF65-F5344CB8AC3E}">
        <p14:creationId xmlns:p14="http://schemas.microsoft.com/office/powerpoint/2010/main" val="2521537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プレースホルダー 14">
            <a:extLst>
              <a:ext uri="{FF2B5EF4-FFF2-40B4-BE49-F238E27FC236}">
                <a16:creationId xmlns:a16="http://schemas.microsoft.com/office/drawing/2014/main" id="{F2164389-D539-7605-99C3-5E4ADD8F555A}"/>
              </a:ext>
            </a:extLst>
          </p:cNvPr>
          <p:cNvGraphicFramePr>
            <a:graphicFrameLocks noGrp="1"/>
          </p:cNvGraphicFramePr>
          <p:nvPr>
            <p:ph type="chart" sz="quarter" idx="10"/>
            <p:extLst>
              <p:ext uri="{D42A27DB-BD31-4B8C-83A1-F6EECF244321}">
                <p14:modId xmlns:p14="http://schemas.microsoft.com/office/powerpoint/2010/main" val="427904068"/>
              </p:ext>
            </p:extLst>
          </p:nvPr>
        </p:nvGraphicFramePr>
        <p:xfrm>
          <a:off x="919956" y="1489926"/>
          <a:ext cx="10352088" cy="4560037"/>
        </p:xfrm>
        <a:graphic>
          <a:graphicData uri="http://schemas.openxmlformats.org/drawingml/2006/chart">
            <c:chart xmlns:c="http://schemas.openxmlformats.org/drawingml/2006/chart" xmlns:r="http://schemas.openxmlformats.org/officeDocument/2006/relationships" r:id="rId2"/>
          </a:graphicData>
        </a:graphic>
      </p:graphicFrame>
      <p:sp>
        <p:nvSpPr>
          <p:cNvPr id="11" name="タイトル 10">
            <a:extLst>
              <a:ext uri="{FF2B5EF4-FFF2-40B4-BE49-F238E27FC236}">
                <a16:creationId xmlns:a16="http://schemas.microsoft.com/office/drawing/2014/main" id="{9966DA48-6BC5-D4AF-5E85-8261E8596A50}"/>
              </a:ext>
            </a:extLst>
          </p:cNvPr>
          <p:cNvSpPr>
            <a:spLocks noGrp="1"/>
          </p:cNvSpPr>
          <p:nvPr>
            <p:ph type="title"/>
          </p:nvPr>
        </p:nvSpPr>
        <p:spPr/>
        <p:txBody>
          <a:bodyPr>
            <a:normAutofit/>
          </a:bodyPr>
          <a:lstStyle/>
          <a:p>
            <a:r>
              <a:rPr lang="ja-JP" altLang="en-US" dirty="0"/>
              <a:t>費用比較</a:t>
            </a:r>
          </a:p>
        </p:txBody>
      </p:sp>
      <p:sp>
        <p:nvSpPr>
          <p:cNvPr id="9" name="スライド番号プレースホルダー 8">
            <a:extLst>
              <a:ext uri="{FF2B5EF4-FFF2-40B4-BE49-F238E27FC236}">
                <a16:creationId xmlns:a16="http://schemas.microsoft.com/office/drawing/2014/main" id="{5E247A48-C3AE-6AEA-6B01-41B551A2D0D5}"/>
              </a:ext>
            </a:extLst>
          </p:cNvPr>
          <p:cNvSpPr>
            <a:spLocks noGrp="1"/>
          </p:cNvSpPr>
          <p:nvPr>
            <p:ph type="sldNum" sz="quarter" idx="16"/>
          </p:nvPr>
        </p:nvSpPr>
        <p:spPr/>
        <p:txBody>
          <a:bodyPr/>
          <a:lstStyle/>
          <a:p>
            <a:fld id="{294A09A9-5501-47C1-A89A-A340965A2BE2}" type="slidenum">
              <a:rPr lang="en-US" altLang="ja-JP" smtClean="0"/>
              <a:pPr/>
              <a:t>16</a:t>
            </a:fld>
            <a:endParaRPr lang="ja-JP" altLang="en-US" dirty="0"/>
          </a:p>
        </p:txBody>
      </p:sp>
      <p:sp>
        <p:nvSpPr>
          <p:cNvPr id="2" name="テキスト ボックス 1">
            <a:extLst>
              <a:ext uri="{FF2B5EF4-FFF2-40B4-BE49-F238E27FC236}">
                <a16:creationId xmlns:a16="http://schemas.microsoft.com/office/drawing/2014/main" id="{7AF00CAA-88DB-80B7-FFE1-81AA06DFD338}"/>
              </a:ext>
            </a:extLst>
          </p:cNvPr>
          <p:cNvSpPr txBox="1"/>
          <p:nvPr/>
        </p:nvSpPr>
        <p:spPr>
          <a:xfrm>
            <a:off x="8379476" y="6049963"/>
            <a:ext cx="2755884" cy="246221"/>
          </a:xfrm>
          <a:prstGeom prst="rect">
            <a:avLst/>
          </a:prstGeom>
          <a:noFill/>
        </p:spPr>
        <p:txBody>
          <a:bodyPr wrap="none" rtlCol="0">
            <a:spAutoFit/>
          </a:bodyPr>
          <a:lstStyle/>
          <a:p>
            <a:pPr algn="r"/>
            <a:r>
              <a:rPr kumimoji="1" lang="en-US" altLang="ja-JP" sz="1000" dirty="0">
                <a:solidFill>
                  <a:schemeClr val="bg1">
                    <a:lumMod val="65000"/>
                    <a:lumOff val="35000"/>
                  </a:schemeClr>
                </a:solidFill>
                <a:latin typeface="Meiryo UI" panose="020B0604030504040204" pitchFamily="50" charset="-128"/>
                <a:ea typeface="Meiryo UI" panose="020B0604030504040204" pitchFamily="50" charset="-128"/>
              </a:rPr>
              <a:t>※3000</a:t>
            </a:r>
            <a:r>
              <a:rPr kumimoji="1" lang="ja-JP" altLang="en-US" sz="1000" dirty="0">
                <a:solidFill>
                  <a:schemeClr val="bg1">
                    <a:lumMod val="65000"/>
                    <a:lumOff val="35000"/>
                  </a:schemeClr>
                </a:solidFill>
                <a:latin typeface="Meiryo UI" panose="020B0604030504040204" pitchFamily="50" charset="-128"/>
                <a:ea typeface="Meiryo UI" panose="020B0604030504040204" pitchFamily="50" charset="-128"/>
              </a:rPr>
              <a:t>文字のブログを毎日更新した場合の試算</a:t>
            </a:r>
          </a:p>
        </p:txBody>
      </p:sp>
      <p:sp>
        <p:nvSpPr>
          <p:cNvPr id="3" name="正方形/長方形 2">
            <a:extLst>
              <a:ext uri="{FF2B5EF4-FFF2-40B4-BE49-F238E27FC236}">
                <a16:creationId xmlns:a16="http://schemas.microsoft.com/office/drawing/2014/main" id="{B0EFAA6B-2B11-943A-59FA-23E2FCF064D6}"/>
              </a:ext>
            </a:extLst>
          </p:cNvPr>
          <p:cNvSpPr/>
          <p:nvPr/>
        </p:nvSpPr>
        <p:spPr>
          <a:xfrm>
            <a:off x="1564640" y="4622800"/>
            <a:ext cx="9570720" cy="355600"/>
          </a:xfrm>
          <a:prstGeom prst="rect">
            <a:avLst/>
          </a:prstGeom>
          <a:noFill/>
          <a:ln w="38100">
            <a:solidFill>
              <a:srgbClr val="F15E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3057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180D231-20B3-BB97-DC70-A8AD2E2EDA0D}"/>
              </a:ext>
            </a:extLst>
          </p:cNvPr>
          <p:cNvSpPr>
            <a:spLocks noGrp="1"/>
          </p:cNvSpPr>
          <p:nvPr>
            <p:ph type="title"/>
          </p:nvPr>
        </p:nvSpPr>
        <p:spPr>
          <a:xfrm>
            <a:off x="964023" y="879063"/>
            <a:ext cx="7011577" cy="610863"/>
          </a:xfrm>
        </p:spPr>
        <p:txBody>
          <a:bodyPr>
            <a:normAutofit/>
          </a:bodyPr>
          <a:lstStyle/>
          <a:p>
            <a:r>
              <a:rPr kumimoji="1" lang="en-US" altLang="ja-JP" dirty="0"/>
              <a:t>AI</a:t>
            </a:r>
            <a:r>
              <a:rPr kumimoji="1" lang="ja-JP" altLang="en-US"/>
              <a:t>ブログアルケミスト</a:t>
            </a:r>
            <a:r>
              <a:rPr kumimoji="1" lang="en-US" altLang="ja-JP" dirty="0"/>
              <a:t> vs </a:t>
            </a:r>
            <a:r>
              <a:rPr kumimoji="1" lang="ja-JP" altLang="en-US"/>
              <a:t>広告</a:t>
            </a:r>
          </a:p>
        </p:txBody>
      </p:sp>
      <p:graphicFrame>
        <p:nvGraphicFramePr>
          <p:cNvPr id="6" name="表プレースホルダー 5">
            <a:extLst>
              <a:ext uri="{FF2B5EF4-FFF2-40B4-BE49-F238E27FC236}">
                <a16:creationId xmlns:a16="http://schemas.microsoft.com/office/drawing/2014/main" id="{5FC32D6D-A810-4E13-B1E0-44D261C21155}"/>
              </a:ext>
            </a:extLst>
          </p:cNvPr>
          <p:cNvGraphicFramePr>
            <a:graphicFrameLocks noGrp="1"/>
          </p:cNvGraphicFramePr>
          <p:nvPr>
            <p:ph type="tbl" sz="quarter" idx="10"/>
            <p:extLst>
              <p:ext uri="{D42A27DB-BD31-4B8C-83A1-F6EECF244321}">
                <p14:modId xmlns:p14="http://schemas.microsoft.com/office/powerpoint/2010/main" val="964182819"/>
              </p:ext>
            </p:extLst>
          </p:nvPr>
        </p:nvGraphicFramePr>
        <p:xfrm>
          <a:off x="952500" y="2209800"/>
          <a:ext cx="10287000" cy="3012438"/>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1387475849"/>
                    </a:ext>
                  </a:extLst>
                </a:gridCol>
                <a:gridCol w="3429000">
                  <a:extLst>
                    <a:ext uri="{9D8B030D-6E8A-4147-A177-3AD203B41FA5}">
                      <a16:colId xmlns:a16="http://schemas.microsoft.com/office/drawing/2014/main" val="835225709"/>
                    </a:ext>
                  </a:extLst>
                </a:gridCol>
                <a:gridCol w="3429000">
                  <a:extLst>
                    <a:ext uri="{9D8B030D-6E8A-4147-A177-3AD203B41FA5}">
                      <a16:colId xmlns:a16="http://schemas.microsoft.com/office/drawing/2014/main" val="2669994735"/>
                    </a:ext>
                  </a:extLst>
                </a:gridCol>
              </a:tblGrid>
              <a:tr h="502073">
                <a:tc>
                  <a:txBody>
                    <a:bodyPr/>
                    <a:lstStyle/>
                    <a:p>
                      <a:pPr algn="ctr"/>
                      <a:endParaRPr kumimoji="1" lang="ja-JP" altLang="en-US">
                        <a:latin typeface="Meiryo" panose="020B0604030504040204" pitchFamily="34" charset="-128"/>
                        <a:ea typeface="Meiryo" panose="020B0604030504040204" pitchFamily="34" charset="-128"/>
                      </a:endParaRPr>
                    </a:p>
                  </a:txBody>
                  <a:tcPr anchor="ctr">
                    <a:lnL w="3175" cap="flat" cmpd="sng" algn="ctr">
                      <a:noFill/>
                      <a:prstDash val="solid"/>
                      <a:round/>
                      <a:headEnd type="none" w="med" len="med"/>
                      <a:tailEnd type="none" w="med" len="med"/>
                    </a:lnL>
                    <a:lnR w="3175" cap="flat" cmpd="sng" algn="ctr">
                      <a:solidFill>
                        <a:schemeClr val="bg1">
                          <a:lumMod val="50000"/>
                          <a:lumOff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dirty="0">
                          <a:latin typeface="Meiryo" panose="020B0604030504040204" pitchFamily="34" charset="-128"/>
                          <a:ea typeface="Meiryo" panose="020B0604030504040204" pitchFamily="34" charset="-128"/>
                        </a:rPr>
                        <a:t>AI</a:t>
                      </a:r>
                      <a:r>
                        <a:rPr kumimoji="1" lang="ja-JP" altLang="en-US">
                          <a:latin typeface="Meiryo" panose="020B0604030504040204" pitchFamily="34" charset="-128"/>
                          <a:ea typeface="Meiryo" panose="020B0604030504040204" pitchFamily="34" charset="-128"/>
                        </a:rPr>
                        <a:t>ブログアルケミスト</a:t>
                      </a:r>
                    </a:p>
                  </a:txBody>
                  <a:tcPr anchor="ctr">
                    <a:lnL w="3175" cap="flat" cmpd="sng" algn="ctr">
                      <a:solidFill>
                        <a:schemeClr val="bg1">
                          <a:lumMod val="50000"/>
                          <a:lumOff val="50000"/>
                        </a:schemeClr>
                      </a:solidFill>
                      <a:prstDash val="solid"/>
                      <a:round/>
                      <a:headEnd type="none" w="med" len="med"/>
                      <a:tailEnd type="none" w="med" len="med"/>
                    </a:lnL>
                    <a:lnR w="3175" cap="flat" cmpd="sng" algn="ctr">
                      <a:solidFill>
                        <a:schemeClr val="bg1">
                          <a:lumMod val="50000"/>
                          <a:lumOff val="50000"/>
                        </a:schemeClr>
                      </a:solidFill>
                      <a:prstDash val="solid"/>
                      <a:round/>
                      <a:headEnd type="none" w="med" len="med"/>
                      <a:tailEnd type="none" w="med" len="med"/>
                    </a:lnR>
                    <a:lnT w="3175" cap="flat" cmpd="sng" algn="ctr">
                      <a:solidFill>
                        <a:schemeClr val="bg1">
                          <a:lumMod val="50000"/>
                          <a:lumOff val="50000"/>
                        </a:schemeClr>
                      </a:solidFill>
                      <a:prstDash val="solid"/>
                      <a:round/>
                      <a:headEnd type="none" w="med" len="med"/>
                      <a:tailEnd type="none" w="med" len="med"/>
                    </a:lnT>
                    <a:lnB w="3175"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kumimoji="1" lang="ja-JP" altLang="en-US">
                          <a:latin typeface="Meiryo" panose="020B0604030504040204" pitchFamily="34" charset="-128"/>
                          <a:ea typeface="Meiryo" panose="020B0604030504040204" pitchFamily="34" charset="-128"/>
                        </a:rPr>
                        <a:t>広告</a:t>
                      </a:r>
                    </a:p>
                  </a:txBody>
                  <a:tcPr anchor="ctr">
                    <a:lnL w="3175" cap="flat" cmpd="sng" algn="ctr">
                      <a:solidFill>
                        <a:schemeClr val="bg1">
                          <a:lumMod val="50000"/>
                          <a:lumOff val="50000"/>
                        </a:schemeClr>
                      </a:solidFill>
                      <a:prstDash val="solid"/>
                      <a:round/>
                      <a:headEnd type="none" w="med" len="med"/>
                      <a:tailEnd type="none" w="med" len="med"/>
                    </a:lnL>
                    <a:lnR w="3175" cap="flat" cmpd="sng" algn="ctr">
                      <a:solidFill>
                        <a:schemeClr val="bg1">
                          <a:lumMod val="50000"/>
                          <a:lumOff val="50000"/>
                        </a:schemeClr>
                      </a:solidFill>
                      <a:prstDash val="solid"/>
                      <a:round/>
                      <a:headEnd type="none" w="med" len="med"/>
                      <a:tailEnd type="none" w="med" len="med"/>
                    </a:lnR>
                    <a:lnT w="3175" cap="flat" cmpd="sng" algn="ctr">
                      <a:solidFill>
                        <a:schemeClr val="bg1">
                          <a:lumMod val="50000"/>
                          <a:lumOff val="50000"/>
                        </a:schemeClr>
                      </a:solidFill>
                      <a:prstDash val="solid"/>
                      <a:round/>
                      <a:headEnd type="none" w="med" len="med"/>
                      <a:tailEnd type="none" w="med" len="med"/>
                    </a:lnT>
                    <a:lnB w="3175"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191178286"/>
                  </a:ext>
                </a:extLst>
              </a:tr>
              <a:tr h="502073">
                <a:tc>
                  <a:txBody>
                    <a:bodyPr/>
                    <a:lstStyle/>
                    <a:p>
                      <a:pPr algn="ctr"/>
                      <a:r>
                        <a:rPr kumimoji="1" lang="ja-JP" altLang="en-US">
                          <a:latin typeface="Meiryo" panose="020B0604030504040204" pitchFamily="34" charset="-128"/>
                          <a:ea typeface="Meiryo" panose="020B0604030504040204" pitchFamily="34" charset="-128"/>
                        </a:rPr>
                        <a:t>集客力</a:t>
                      </a:r>
                    </a:p>
                  </a:txBody>
                  <a:tcPr anchor="ctr">
                    <a:lnL w="3175" cap="flat" cmpd="sng" algn="ctr">
                      <a:solidFill>
                        <a:schemeClr val="bg1">
                          <a:lumMod val="50000"/>
                          <a:lumOff val="50000"/>
                        </a:schemeClr>
                      </a:solidFill>
                      <a:prstDash val="solid"/>
                      <a:round/>
                      <a:headEnd type="none" w="med" len="med"/>
                      <a:tailEnd type="none" w="med" len="med"/>
                    </a:lnL>
                    <a:lnR w="3175" cap="flat" cmpd="sng" algn="ctr">
                      <a:solidFill>
                        <a:schemeClr val="bg1">
                          <a:lumMod val="50000"/>
                          <a:lumOff val="50000"/>
                        </a:schemeClr>
                      </a:solidFill>
                      <a:prstDash val="solid"/>
                      <a:round/>
                      <a:headEnd type="none" w="med" len="med"/>
                      <a:tailEnd type="none" w="med" len="med"/>
                    </a:lnR>
                    <a:lnT w="3175" cap="flat" cmpd="sng" algn="ctr">
                      <a:solidFill>
                        <a:schemeClr val="bg1">
                          <a:lumMod val="50000"/>
                          <a:lumOff val="50000"/>
                        </a:schemeClr>
                      </a:solidFill>
                      <a:prstDash val="solid"/>
                      <a:round/>
                      <a:headEnd type="none" w="med" len="med"/>
                      <a:tailEnd type="none" w="med" len="med"/>
                    </a:lnT>
                    <a:lnB w="3175"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kumimoji="1" lang="ja-JP" altLang="en-US" b="0">
                          <a:solidFill>
                            <a:schemeClr val="bg1">
                              <a:lumMod val="75000"/>
                              <a:lumOff val="25000"/>
                            </a:schemeClr>
                          </a:solidFill>
                          <a:latin typeface="Meiryo" panose="020B0604030504040204" pitchFamily="34" charset="-128"/>
                          <a:ea typeface="Meiryo" panose="020B0604030504040204" pitchFamily="34" charset="-128"/>
                        </a:rPr>
                        <a:t>徐々に上がる</a:t>
                      </a:r>
                    </a:p>
                  </a:txBody>
                  <a:tcPr anchor="ctr">
                    <a:lnL w="3175" cap="flat" cmpd="sng" algn="ctr">
                      <a:solidFill>
                        <a:schemeClr val="bg1">
                          <a:lumMod val="50000"/>
                          <a:lumOff val="50000"/>
                        </a:schemeClr>
                      </a:solidFill>
                      <a:prstDash val="solid"/>
                      <a:round/>
                      <a:headEnd type="none" w="med" len="med"/>
                      <a:tailEnd type="none" w="med" len="med"/>
                    </a:lnL>
                    <a:lnR w="3175" cap="flat" cmpd="sng" algn="ctr">
                      <a:solidFill>
                        <a:schemeClr val="bg1">
                          <a:lumMod val="50000"/>
                          <a:lumOff val="50000"/>
                        </a:schemeClr>
                      </a:solidFill>
                      <a:prstDash val="solid"/>
                      <a:round/>
                      <a:headEnd type="none" w="med" len="med"/>
                      <a:tailEnd type="none" w="med" len="med"/>
                    </a:lnR>
                    <a:lnT w="3175" cap="flat" cmpd="sng" algn="ctr">
                      <a:solidFill>
                        <a:schemeClr val="bg1">
                          <a:lumMod val="50000"/>
                          <a:lumOff val="50000"/>
                        </a:schemeClr>
                      </a:solidFill>
                      <a:prstDash val="solid"/>
                      <a:round/>
                      <a:headEnd type="none" w="med" len="med"/>
                      <a:tailEnd type="none" w="med" len="med"/>
                    </a:lnT>
                    <a:lnB w="3175"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b="1">
                          <a:solidFill>
                            <a:schemeClr val="accent3"/>
                          </a:solidFill>
                          <a:latin typeface="Meiryo" panose="020B0604030504040204" pitchFamily="34" charset="-128"/>
                          <a:ea typeface="Meiryo" panose="020B0604030504040204" pitchFamily="34" charset="-128"/>
                        </a:rPr>
                        <a:t>高い</a:t>
                      </a:r>
                    </a:p>
                  </a:txBody>
                  <a:tcPr anchor="ctr">
                    <a:lnL w="3175" cap="flat" cmpd="sng" algn="ctr">
                      <a:solidFill>
                        <a:schemeClr val="bg1">
                          <a:lumMod val="50000"/>
                          <a:lumOff val="50000"/>
                        </a:schemeClr>
                      </a:solidFill>
                      <a:prstDash val="solid"/>
                      <a:round/>
                      <a:headEnd type="none" w="med" len="med"/>
                      <a:tailEnd type="none" w="med" len="med"/>
                    </a:lnL>
                    <a:lnR w="3175" cap="flat" cmpd="sng" algn="ctr">
                      <a:solidFill>
                        <a:schemeClr val="bg1">
                          <a:lumMod val="50000"/>
                          <a:lumOff val="50000"/>
                        </a:schemeClr>
                      </a:solidFill>
                      <a:prstDash val="solid"/>
                      <a:round/>
                      <a:headEnd type="none" w="med" len="med"/>
                      <a:tailEnd type="none" w="med" len="med"/>
                    </a:lnR>
                    <a:lnT w="3175" cap="flat" cmpd="sng" algn="ctr">
                      <a:solidFill>
                        <a:schemeClr val="bg1">
                          <a:lumMod val="50000"/>
                          <a:lumOff val="50000"/>
                        </a:schemeClr>
                      </a:solidFill>
                      <a:prstDash val="solid"/>
                      <a:round/>
                      <a:headEnd type="none" w="med" len="med"/>
                      <a:tailEnd type="none" w="med" len="med"/>
                    </a:lnT>
                    <a:lnB w="3175"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9478012"/>
                  </a:ext>
                </a:extLst>
              </a:tr>
              <a:tr h="502073">
                <a:tc>
                  <a:txBody>
                    <a:bodyPr/>
                    <a:lstStyle/>
                    <a:p>
                      <a:pPr algn="ctr"/>
                      <a:r>
                        <a:rPr kumimoji="1" lang="ja-JP" altLang="en-US">
                          <a:latin typeface="Meiryo" panose="020B0604030504040204" pitchFamily="34" charset="-128"/>
                          <a:ea typeface="Meiryo" panose="020B0604030504040204" pitchFamily="34" charset="-128"/>
                        </a:rPr>
                        <a:t>集客力の即効性</a:t>
                      </a:r>
                    </a:p>
                  </a:txBody>
                  <a:tcPr anchor="ctr">
                    <a:lnL w="3175" cap="flat" cmpd="sng" algn="ctr">
                      <a:solidFill>
                        <a:schemeClr val="bg1">
                          <a:lumMod val="50000"/>
                          <a:lumOff val="50000"/>
                        </a:schemeClr>
                      </a:solidFill>
                      <a:prstDash val="solid"/>
                      <a:round/>
                      <a:headEnd type="none" w="med" len="med"/>
                      <a:tailEnd type="none" w="med" len="med"/>
                    </a:lnL>
                    <a:lnR w="3175" cap="flat" cmpd="sng" algn="ctr">
                      <a:solidFill>
                        <a:schemeClr val="bg1">
                          <a:lumMod val="50000"/>
                          <a:lumOff val="50000"/>
                        </a:schemeClr>
                      </a:solidFill>
                      <a:prstDash val="solid"/>
                      <a:round/>
                      <a:headEnd type="none" w="med" len="med"/>
                      <a:tailEnd type="none" w="med" len="med"/>
                    </a:lnR>
                    <a:lnT w="3175" cap="flat" cmpd="sng" algn="ctr">
                      <a:solidFill>
                        <a:schemeClr val="bg1">
                          <a:lumMod val="50000"/>
                          <a:lumOff val="50000"/>
                        </a:schemeClr>
                      </a:solidFill>
                      <a:prstDash val="solid"/>
                      <a:round/>
                      <a:headEnd type="none" w="med" len="med"/>
                      <a:tailEnd type="none" w="med" len="med"/>
                    </a:lnT>
                    <a:lnB w="3175"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kumimoji="1" lang="ja-JP" altLang="en-US" b="0">
                          <a:solidFill>
                            <a:schemeClr val="bg1">
                              <a:lumMod val="75000"/>
                              <a:lumOff val="25000"/>
                            </a:schemeClr>
                          </a:solidFill>
                          <a:latin typeface="Meiryo" panose="020B0604030504040204" pitchFamily="34" charset="-128"/>
                          <a:ea typeface="Meiryo" panose="020B0604030504040204" pitchFamily="34" charset="-128"/>
                        </a:rPr>
                        <a:t>時間がかかる</a:t>
                      </a:r>
                    </a:p>
                  </a:txBody>
                  <a:tcPr anchor="ctr">
                    <a:lnL w="3175" cap="flat" cmpd="sng" algn="ctr">
                      <a:solidFill>
                        <a:schemeClr val="bg1">
                          <a:lumMod val="50000"/>
                          <a:lumOff val="50000"/>
                        </a:schemeClr>
                      </a:solidFill>
                      <a:prstDash val="solid"/>
                      <a:round/>
                      <a:headEnd type="none" w="med" len="med"/>
                      <a:tailEnd type="none" w="med" len="med"/>
                    </a:lnL>
                    <a:lnR w="3175" cap="flat" cmpd="sng" algn="ctr">
                      <a:solidFill>
                        <a:schemeClr val="bg1">
                          <a:lumMod val="50000"/>
                          <a:lumOff val="50000"/>
                        </a:schemeClr>
                      </a:solidFill>
                      <a:prstDash val="solid"/>
                      <a:round/>
                      <a:headEnd type="none" w="med" len="med"/>
                      <a:tailEnd type="none" w="med" len="med"/>
                    </a:lnR>
                    <a:lnT w="3175" cap="flat" cmpd="sng" algn="ctr">
                      <a:solidFill>
                        <a:schemeClr val="bg1">
                          <a:lumMod val="50000"/>
                          <a:lumOff val="50000"/>
                        </a:schemeClr>
                      </a:solidFill>
                      <a:prstDash val="solid"/>
                      <a:round/>
                      <a:headEnd type="none" w="med" len="med"/>
                      <a:tailEnd type="none" w="med" len="med"/>
                    </a:lnT>
                    <a:lnB w="3175"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b="1">
                          <a:solidFill>
                            <a:schemeClr val="accent3"/>
                          </a:solidFill>
                          <a:latin typeface="Meiryo" panose="020B0604030504040204" pitchFamily="34" charset="-128"/>
                          <a:ea typeface="Meiryo" panose="020B0604030504040204" pitchFamily="34" charset="-128"/>
                        </a:rPr>
                        <a:t>すぐに効果が出る</a:t>
                      </a:r>
                    </a:p>
                  </a:txBody>
                  <a:tcPr anchor="ctr">
                    <a:lnL w="3175" cap="flat" cmpd="sng" algn="ctr">
                      <a:solidFill>
                        <a:schemeClr val="bg1">
                          <a:lumMod val="50000"/>
                          <a:lumOff val="50000"/>
                        </a:schemeClr>
                      </a:solidFill>
                      <a:prstDash val="solid"/>
                      <a:round/>
                      <a:headEnd type="none" w="med" len="med"/>
                      <a:tailEnd type="none" w="med" len="med"/>
                    </a:lnL>
                    <a:lnR w="3175" cap="flat" cmpd="sng" algn="ctr">
                      <a:solidFill>
                        <a:schemeClr val="bg1">
                          <a:lumMod val="50000"/>
                          <a:lumOff val="50000"/>
                        </a:schemeClr>
                      </a:solidFill>
                      <a:prstDash val="solid"/>
                      <a:round/>
                      <a:headEnd type="none" w="med" len="med"/>
                      <a:tailEnd type="none" w="med" len="med"/>
                    </a:lnR>
                    <a:lnT w="3175" cap="flat" cmpd="sng" algn="ctr">
                      <a:solidFill>
                        <a:schemeClr val="bg1">
                          <a:lumMod val="50000"/>
                          <a:lumOff val="50000"/>
                        </a:schemeClr>
                      </a:solidFill>
                      <a:prstDash val="solid"/>
                      <a:round/>
                      <a:headEnd type="none" w="med" len="med"/>
                      <a:tailEnd type="none" w="med" len="med"/>
                    </a:lnT>
                    <a:lnB w="3175"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7006907"/>
                  </a:ext>
                </a:extLst>
              </a:tr>
              <a:tr h="502073">
                <a:tc>
                  <a:txBody>
                    <a:bodyPr/>
                    <a:lstStyle/>
                    <a:p>
                      <a:pPr algn="ctr"/>
                      <a:r>
                        <a:rPr kumimoji="1" lang="ja-JP" altLang="en-US">
                          <a:latin typeface="Meiryo" panose="020B0604030504040204" pitchFamily="34" charset="-128"/>
                          <a:ea typeface="Meiryo" panose="020B0604030504040204" pitchFamily="34" charset="-128"/>
                        </a:rPr>
                        <a:t>費用</a:t>
                      </a:r>
                    </a:p>
                  </a:txBody>
                  <a:tcPr anchor="ctr">
                    <a:lnL w="3175" cap="flat" cmpd="sng" algn="ctr">
                      <a:solidFill>
                        <a:schemeClr val="bg1">
                          <a:lumMod val="50000"/>
                          <a:lumOff val="50000"/>
                        </a:schemeClr>
                      </a:solidFill>
                      <a:prstDash val="solid"/>
                      <a:round/>
                      <a:headEnd type="none" w="med" len="med"/>
                      <a:tailEnd type="none" w="med" len="med"/>
                    </a:lnL>
                    <a:lnR w="3175" cap="flat" cmpd="sng" algn="ctr">
                      <a:solidFill>
                        <a:schemeClr val="bg1">
                          <a:lumMod val="50000"/>
                          <a:lumOff val="50000"/>
                        </a:schemeClr>
                      </a:solidFill>
                      <a:prstDash val="solid"/>
                      <a:round/>
                      <a:headEnd type="none" w="med" len="med"/>
                      <a:tailEnd type="none" w="med" len="med"/>
                    </a:lnR>
                    <a:lnT w="3175" cap="flat" cmpd="sng" algn="ctr">
                      <a:solidFill>
                        <a:schemeClr val="bg1">
                          <a:lumMod val="50000"/>
                          <a:lumOff val="50000"/>
                        </a:schemeClr>
                      </a:solidFill>
                      <a:prstDash val="solid"/>
                      <a:round/>
                      <a:headEnd type="none" w="med" len="med"/>
                      <a:tailEnd type="none" w="med" len="med"/>
                    </a:lnT>
                    <a:lnB w="3175"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kumimoji="1" lang="ja-JP" altLang="en-US" b="1">
                          <a:solidFill>
                            <a:srgbClr val="0070C0"/>
                          </a:solidFill>
                          <a:latin typeface="Meiryo" panose="020B0604030504040204" pitchFamily="34" charset="-128"/>
                          <a:ea typeface="Meiryo" panose="020B0604030504040204" pitchFamily="34" charset="-128"/>
                        </a:rPr>
                        <a:t>続けやすい料金</a:t>
                      </a:r>
                    </a:p>
                  </a:txBody>
                  <a:tcPr anchor="ctr">
                    <a:lnL w="3175" cap="flat" cmpd="sng" algn="ctr">
                      <a:solidFill>
                        <a:schemeClr val="bg1">
                          <a:lumMod val="50000"/>
                          <a:lumOff val="50000"/>
                        </a:schemeClr>
                      </a:solidFill>
                      <a:prstDash val="solid"/>
                      <a:round/>
                      <a:headEnd type="none" w="med" len="med"/>
                      <a:tailEnd type="none" w="med" len="med"/>
                    </a:lnL>
                    <a:lnR w="3175" cap="flat" cmpd="sng" algn="ctr">
                      <a:solidFill>
                        <a:schemeClr val="bg1">
                          <a:lumMod val="50000"/>
                          <a:lumOff val="50000"/>
                        </a:schemeClr>
                      </a:solidFill>
                      <a:prstDash val="solid"/>
                      <a:round/>
                      <a:headEnd type="none" w="med" len="med"/>
                      <a:tailEnd type="none" w="med" len="med"/>
                    </a:lnR>
                    <a:lnT w="3175" cap="flat" cmpd="sng" algn="ctr">
                      <a:solidFill>
                        <a:schemeClr val="bg1">
                          <a:lumMod val="50000"/>
                          <a:lumOff val="50000"/>
                        </a:schemeClr>
                      </a:solidFill>
                      <a:prstDash val="solid"/>
                      <a:round/>
                      <a:headEnd type="none" w="med" len="med"/>
                      <a:tailEnd type="none" w="med" len="med"/>
                    </a:lnT>
                    <a:lnB w="3175"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a:solidFill>
                            <a:schemeClr val="bg1">
                              <a:lumMod val="75000"/>
                              <a:lumOff val="25000"/>
                            </a:schemeClr>
                          </a:solidFill>
                          <a:latin typeface="Meiryo" panose="020B0604030504040204" pitchFamily="34" charset="-128"/>
                          <a:ea typeface="Meiryo" panose="020B0604030504040204" pitchFamily="34" charset="-128"/>
                        </a:rPr>
                        <a:t>高額</a:t>
                      </a:r>
                    </a:p>
                  </a:txBody>
                  <a:tcPr anchor="ctr">
                    <a:lnL w="3175" cap="flat" cmpd="sng" algn="ctr">
                      <a:solidFill>
                        <a:schemeClr val="bg1">
                          <a:lumMod val="50000"/>
                          <a:lumOff val="50000"/>
                        </a:schemeClr>
                      </a:solidFill>
                      <a:prstDash val="solid"/>
                      <a:round/>
                      <a:headEnd type="none" w="med" len="med"/>
                      <a:tailEnd type="none" w="med" len="med"/>
                    </a:lnL>
                    <a:lnR w="3175" cap="flat" cmpd="sng" algn="ctr">
                      <a:solidFill>
                        <a:schemeClr val="bg1">
                          <a:lumMod val="50000"/>
                          <a:lumOff val="50000"/>
                        </a:schemeClr>
                      </a:solidFill>
                      <a:prstDash val="solid"/>
                      <a:round/>
                      <a:headEnd type="none" w="med" len="med"/>
                      <a:tailEnd type="none" w="med" len="med"/>
                    </a:lnR>
                    <a:lnT w="3175" cap="flat" cmpd="sng" algn="ctr">
                      <a:solidFill>
                        <a:schemeClr val="bg1">
                          <a:lumMod val="50000"/>
                          <a:lumOff val="50000"/>
                        </a:schemeClr>
                      </a:solidFill>
                      <a:prstDash val="solid"/>
                      <a:round/>
                      <a:headEnd type="none" w="med" len="med"/>
                      <a:tailEnd type="none" w="med" len="med"/>
                    </a:lnT>
                    <a:lnB w="3175"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9173441"/>
                  </a:ext>
                </a:extLst>
              </a:tr>
              <a:tr h="502073">
                <a:tc>
                  <a:txBody>
                    <a:bodyPr/>
                    <a:lstStyle/>
                    <a:p>
                      <a:pPr algn="ctr"/>
                      <a:r>
                        <a:rPr kumimoji="1" lang="ja-JP" altLang="en-US">
                          <a:latin typeface="Meiryo" panose="020B0604030504040204" pitchFamily="34" charset="-128"/>
                          <a:ea typeface="Meiryo" panose="020B0604030504040204" pitchFamily="34" charset="-128"/>
                        </a:rPr>
                        <a:t>辞めた際の影響</a:t>
                      </a:r>
                    </a:p>
                  </a:txBody>
                  <a:tcPr anchor="ctr">
                    <a:lnL w="3175" cap="flat" cmpd="sng" algn="ctr">
                      <a:solidFill>
                        <a:schemeClr val="bg1">
                          <a:lumMod val="50000"/>
                          <a:lumOff val="50000"/>
                        </a:schemeClr>
                      </a:solidFill>
                      <a:prstDash val="solid"/>
                      <a:round/>
                      <a:headEnd type="none" w="med" len="med"/>
                      <a:tailEnd type="none" w="med" len="med"/>
                    </a:lnL>
                    <a:lnR w="3175" cap="flat" cmpd="sng" algn="ctr">
                      <a:solidFill>
                        <a:schemeClr val="bg1">
                          <a:lumMod val="50000"/>
                          <a:lumOff val="50000"/>
                        </a:schemeClr>
                      </a:solidFill>
                      <a:prstDash val="solid"/>
                      <a:round/>
                      <a:headEnd type="none" w="med" len="med"/>
                      <a:tailEnd type="none" w="med" len="med"/>
                    </a:lnR>
                    <a:lnT w="3175" cap="flat" cmpd="sng" algn="ctr">
                      <a:solidFill>
                        <a:schemeClr val="bg1">
                          <a:lumMod val="50000"/>
                          <a:lumOff val="50000"/>
                        </a:schemeClr>
                      </a:solidFill>
                      <a:prstDash val="solid"/>
                      <a:round/>
                      <a:headEnd type="none" w="med" len="med"/>
                      <a:tailEnd type="none" w="med" len="med"/>
                    </a:lnT>
                    <a:lnB w="3175"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kumimoji="1" lang="ja-JP" altLang="en-US" b="1">
                          <a:solidFill>
                            <a:srgbClr val="0070C0"/>
                          </a:solidFill>
                          <a:latin typeface="Meiryo" panose="020B0604030504040204" pitchFamily="34" charset="-128"/>
                          <a:ea typeface="Meiryo" panose="020B0604030504040204" pitchFamily="34" charset="-128"/>
                        </a:rPr>
                        <a:t>効果が持続</a:t>
                      </a:r>
                    </a:p>
                  </a:txBody>
                  <a:tcPr anchor="ctr">
                    <a:lnL w="3175" cap="flat" cmpd="sng" algn="ctr">
                      <a:solidFill>
                        <a:schemeClr val="bg1">
                          <a:lumMod val="50000"/>
                          <a:lumOff val="50000"/>
                        </a:schemeClr>
                      </a:solidFill>
                      <a:prstDash val="solid"/>
                      <a:round/>
                      <a:headEnd type="none" w="med" len="med"/>
                      <a:tailEnd type="none" w="med" len="med"/>
                    </a:lnL>
                    <a:lnR w="3175" cap="flat" cmpd="sng" algn="ctr">
                      <a:solidFill>
                        <a:schemeClr val="bg1">
                          <a:lumMod val="50000"/>
                          <a:lumOff val="50000"/>
                        </a:schemeClr>
                      </a:solidFill>
                      <a:prstDash val="solid"/>
                      <a:round/>
                      <a:headEnd type="none" w="med" len="med"/>
                      <a:tailEnd type="none" w="med" len="med"/>
                    </a:lnR>
                    <a:lnT w="3175" cap="flat" cmpd="sng" algn="ctr">
                      <a:solidFill>
                        <a:schemeClr val="bg1">
                          <a:lumMod val="50000"/>
                          <a:lumOff val="50000"/>
                        </a:schemeClr>
                      </a:solidFill>
                      <a:prstDash val="solid"/>
                      <a:round/>
                      <a:headEnd type="none" w="med" len="med"/>
                      <a:tailEnd type="none" w="med" len="med"/>
                    </a:lnT>
                    <a:lnB w="3175"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a:solidFill>
                            <a:schemeClr val="bg1">
                              <a:lumMod val="75000"/>
                              <a:lumOff val="25000"/>
                            </a:schemeClr>
                          </a:solidFill>
                          <a:latin typeface="Meiryo" panose="020B0604030504040204" pitchFamily="34" charset="-128"/>
                          <a:ea typeface="Meiryo" panose="020B0604030504040204" pitchFamily="34" charset="-128"/>
                        </a:rPr>
                        <a:t>すぐに効果ゼロに</a:t>
                      </a:r>
                    </a:p>
                  </a:txBody>
                  <a:tcPr anchor="ctr">
                    <a:lnL w="3175" cap="flat" cmpd="sng" algn="ctr">
                      <a:solidFill>
                        <a:schemeClr val="bg1">
                          <a:lumMod val="50000"/>
                          <a:lumOff val="50000"/>
                        </a:schemeClr>
                      </a:solidFill>
                      <a:prstDash val="solid"/>
                      <a:round/>
                      <a:headEnd type="none" w="med" len="med"/>
                      <a:tailEnd type="none" w="med" len="med"/>
                    </a:lnL>
                    <a:lnR w="3175" cap="flat" cmpd="sng" algn="ctr">
                      <a:solidFill>
                        <a:schemeClr val="bg1">
                          <a:lumMod val="50000"/>
                          <a:lumOff val="50000"/>
                        </a:schemeClr>
                      </a:solidFill>
                      <a:prstDash val="solid"/>
                      <a:round/>
                      <a:headEnd type="none" w="med" len="med"/>
                      <a:tailEnd type="none" w="med" len="med"/>
                    </a:lnR>
                    <a:lnT w="3175" cap="flat" cmpd="sng" algn="ctr">
                      <a:solidFill>
                        <a:schemeClr val="bg1">
                          <a:lumMod val="50000"/>
                          <a:lumOff val="50000"/>
                        </a:schemeClr>
                      </a:solidFill>
                      <a:prstDash val="solid"/>
                      <a:round/>
                      <a:headEnd type="none" w="med" len="med"/>
                      <a:tailEnd type="none" w="med" len="med"/>
                    </a:lnT>
                    <a:lnB w="3175"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4939035"/>
                  </a:ext>
                </a:extLst>
              </a:tr>
              <a:tr h="502073">
                <a:tc>
                  <a:txBody>
                    <a:bodyPr/>
                    <a:lstStyle/>
                    <a:p>
                      <a:pPr algn="ctr"/>
                      <a:r>
                        <a:rPr kumimoji="1" lang="ja-JP" altLang="en-US">
                          <a:latin typeface="Meiryo" panose="020B0604030504040204" pitchFamily="34" charset="-128"/>
                          <a:ea typeface="Meiryo" panose="020B0604030504040204" pitchFamily="34" charset="-128"/>
                        </a:rPr>
                        <a:t>費用対効果</a:t>
                      </a:r>
                    </a:p>
                  </a:txBody>
                  <a:tcPr anchor="ctr">
                    <a:lnL w="3175" cap="flat" cmpd="sng" algn="ctr">
                      <a:solidFill>
                        <a:schemeClr val="bg1">
                          <a:lumMod val="50000"/>
                          <a:lumOff val="50000"/>
                        </a:schemeClr>
                      </a:solidFill>
                      <a:prstDash val="solid"/>
                      <a:round/>
                      <a:headEnd type="none" w="med" len="med"/>
                      <a:tailEnd type="none" w="med" len="med"/>
                    </a:lnL>
                    <a:lnR w="3175" cap="flat" cmpd="sng" algn="ctr">
                      <a:solidFill>
                        <a:schemeClr val="bg1">
                          <a:lumMod val="50000"/>
                          <a:lumOff val="50000"/>
                        </a:schemeClr>
                      </a:solidFill>
                      <a:prstDash val="solid"/>
                      <a:round/>
                      <a:headEnd type="none" w="med" len="med"/>
                      <a:tailEnd type="none" w="med" len="med"/>
                    </a:lnR>
                    <a:lnT w="3175" cap="flat" cmpd="sng" algn="ctr">
                      <a:solidFill>
                        <a:schemeClr val="bg1">
                          <a:lumMod val="50000"/>
                          <a:lumOff val="50000"/>
                        </a:schemeClr>
                      </a:solidFill>
                      <a:prstDash val="solid"/>
                      <a:round/>
                      <a:headEnd type="none" w="med" len="med"/>
                      <a:tailEnd type="none" w="med" len="med"/>
                    </a:lnT>
                    <a:lnB w="3175"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kumimoji="1" lang="ja-JP" altLang="en-US" b="1">
                          <a:solidFill>
                            <a:srgbClr val="0070C0"/>
                          </a:solidFill>
                          <a:latin typeface="Meiryo" panose="020B0604030504040204" pitchFamily="34" charset="-128"/>
                          <a:ea typeface="Meiryo" panose="020B0604030504040204" pitchFamily="34" charset="-128"/>
                        </a:rPr>
                        <a:t>集客単価が低い</a:t>
                      </a:r>
                    </a:p>
                  </a:txBody>
                  <a:tcPr anchor="ctr">
                    <a:lnL w="3175" cap="flat" cmpd="sng" algn="ctr">
                      <a:solidFill>
                        <a:schemeClr val="bg1">
                          <a:lumMod val="50000"/>
                          <a:lumOff val="50000"/>
                        </a:schemeClr>
                      </a:solidFill>
                      <a:prstDash val="solid"/>
                      <a:round/>
                      <a:headEnd type="none" w="med" len="med"/>
                      <a:tailEnd type="none" w="med" len="med"/>
                    </a:lnL>
                    <a:lnR w="3175" cap="flat" cmpd="sng" algn="ctr">
                      <a:solidFill>
                        <a:schemeClr val="bg1">
                          <a:lumMod val="50000"/>
                          <a:lumOff val="50000"/>
                        </a:schemeClr>
                      </a:solidFill>
                      <a:prstDash val="solid"/>
                      <a:round/>
                      <a:headEnd type="none" w="med" len="med"/>
                      <a:tailEnd type="none" w="med" len="med"/>
                    </a:lnR>
                    <a:lnT w="3175" cap="flat" cmpd="sng" algn="ctr">
                      <a:solidFill>
                        <a:schemeClr val="bg1">
                          <a:lumMod val="50000"/>
                          <a:lumOff val="50000"/>
                        </a:schemeClr>
                      </a:solidFill>
                      <a:prstDash val="solid"/>
                      <a:round/>
                      <a:headEnd type="none" w="med" len="med"/>
                      <a:tailEnd type="none" w="med" len="med"/>
                    </a:lnT>
                    <a:lnB w="3175"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a:solidFill>
                            <a:schemeClr val="bg1">
                              <a:lumMod val="75000"/>
                              <a:lumOff val="25000"/>
                            </a:schemeClr>
                          </a:solidFill>
                          <a:latin typeface="Meiryo" panose="020B0604030504040204" pitchFamily="34" charset="-128"/>
                          <a:ea typeface="Meiryo" panose="020B0604030504040204" pitchFamily="34" charset="-128"/>
                        </a:rPr>
                        <a:t>集客単価が高い</a:t>
                      </a:r>
                    </a:p>
                  </a:txBody>
                  <a:tcPr anchor="ctr">
                    <a:lnL w="3175" cap="flat" cmpd="sng" algn="ctr">
                      <a:solidFill>
                        <a:schemeClr val="bg1">
                          <a:lumMod val="50000"/>
                          <a:lumOff val="50000"/>
                        </a:schemeClr>
                      </a:solidFill>
                      <a:prstDash val="solid"/>
                      <a:round/>
                      <a:headEnd type="none" w="med" len="med"/>
                      <a:tailEnd type="none" w="med" len="med"/>
                    </a:lnL>
                    <a:lnR w="3175" cap="flat" cmpd="sng" algn="ctr">
                      <a:solidFill>
                        <a:schemeClr val="bg1">
                          <a:lumMod val="50000"/>
                          <a:lumOff val="50000"/>
                        </a:schemeClr>
                      </a:solidFill>
                      <a:prstDash val="solid"/>
                      <a:round/>
                      <a:headEnd type="none" w="med" len="med"/>
                      <a:tailEnd type="none" w="med" len="med"/>
                    </a:lnR>
                    <a:lnT w="3175" cap="flat" cmpd="sng" algn="ctr">
                      <a:solidFill>
                        <a:schemeClr val="bg1">
                          <a:lumMod val="50000"/>
                          <a:lumOff val="50000"/>
                        </a:schemeClr>
                      </a:solidFill>
                      <a:prstDash val="solid"/>
                      <a:round/>
                      <a:headEnd type="none" w="med" len="med"/>
                      <a:tailEnd type="none" w="med" len="med"/>
                    </a:lnT>
                    <a:lnB w="3175"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4355610"/>
                  </a:ext>
                </a:extLst>
              </a:tr>
            </a:tbl>
          </a:graphicData>
        </a:graphic>
      </p:graphicFrame>
      <p:sp>
        <p:nvSpPr>
          <p:cNvPr id="4" name="スライド番号プレースホルダー 3">
            <a:extLst>
              <a:ext uri="{FF2B5EF4-FFF2-40B4-BE49-F238E27FC236}">
                <a16:creationId xmlns:a16="http://schemas.microsoft.com/office/drawing/2014/main" id="{22FA9E50-DC17-0187-3269-18578A7AAEEF}"/>
              </a:ext>
            </a:extLst>
          </p:cNvPr>
          <p:cNvSpPr>
            <a:spLocks noGrp="1"/>
          </p:cNvSpPr>
          <p:nvPr>
            <p:ph type="sldNum" sz="quarter" idx="16"/>
          </p:nvPr>
        </p:nvSpPr>
        <p:spPr/>
        <p:txBody>
          <a:bodyPr/>
          <a:lstStyle/>
          <a:p>
            <a:fld id="{294A09A9-5501-47C1-A89A-A340965A2BE2}" type="slidenum">
              <a:rPr lang="en-US" altLang="ja-JP" smtClean="0"/>
              <a:pPr/>
              <a:t>17</a:t>
            </a:fld>
            <a:endParaRPr lang="ja-JP" altLang="en-US" dirty="0"/>
          </a:p>
        </p:txBody>
      </p:sp>
      <p:sp>
        <p:nvSpPr>
          <p:cNvPr id="7" name="テキスト ボックス 6">
            <a:extLst>
              <a:ext uri="{FF2B5EF4-FFF2-40B4-BE49-F238E27FC236}">
                <a16:creationId xmlns:a16="http://schemas.microsoft.com/office/drawing/2014/main" id="{CFA17405-BAC7-C296-FDC4-CF0B3F43FA84}"/>
              </a:ext>
            </a:extLst>
          </p:cNvPr>
          <p:cNvSpPr txBox="1"/>
          <p:nvPr/>
        </p:nvSpPr>
        <p:spPr>
          <a:xfrm>
            <a:off x="2322371" y="5572780"/>
            <a:ext cx="7547259" cy="523220"/>
          </a:xfrm>
          <a:prstGeom prst="rect">
            <a:avLst/>
          </a:prstGeom>
          <a:noFill/>
        </p:spPr>
        <p:txBody>
          <a:bodyPr wrap="none" rtlCol="0">
            <a:spAutoFit/>
          </a:bodyPr>
          <a:lstStyle/>
          <a:p>
            <a:pPr algn="ctr"/>
            <a:r>
              <a:rPr kumimoji="1" lang="en-US" altLang="ja-JP" dirty="0">
                <a:solidFill>
                  <a:schemeClr val="bg1">
                    <a:lumMod val="75000"/>
                    <a:lumOff val="25000"/>
                  </a:schemeClr>
                </a:solidFill>
                <a:latin typeface="Meiryo UI" panose="020B0604030504040204" pitchFamily="50" charset="-128"/>
                <a:ea typeface="Meiryo UI" panose="020B0604030504040204" pitchFamily="50" charset="-128"/>
              </a:rPr>
              <a:t>AI</a:t>
            </a:r>
            <a:r>
              <a:rPr kumimoji="1" lang="ja-JP" altLang="en-US">
                <a:solidFill>
                  <a:schemeClr val="bg1">
                    <a:lumMod val="75000"/>
                    <a:lumOff val="25000"/>
                  </a:schemeClr>
                </a:solidFill>
                <a:latin typeface="Meiryo UI" panose="020B0604030504040204" pitchFamily="50" charset="-128"/>
                <a:ea typeface="Meiryo UI" panose="020B0604030504040204" pitchFamily="50" charset="-128"/>
              </a:rPr>
              <a:t>ブログアルケミストは時間をかけて</a:t>
            </a:r>
            <a:r>
              <a:rPr kumimoji="1" lang="ja-JP" altLang="en-US" sz="2800" b="1">
                <a:solidFill>
                  <a:srgbClr val="0070C0"/>
                </a:solidFill>
                <a:latin typeface="Meiryo UI" panose="020B0604030504040204" pitchFamily="50" charset="-128"/>
                <a:ea typeface="Meiryo UI" panose="020B0604030504040204" pitchFamily="50" charset="-128"/>
              </a:rPr>
              <a:t>広告の置き換え</a:t>
            </a:r>
            <a:r>
              <a:rPr kumimoji="1" lang="ja-JP" altLang="en-US">
                <a:solidFill>
                  <a:schemeClr val="bg1">
                    <a:lumMod val="75000"/>
                    <a:lumOff val="25000"/>
                  </a:schemeClr>
                </a:solidFill>
                <a:latin typeface="Meiryo UI" panose="020B0604030504040204" pitchFamily="50" charset="-128"/>
                <a:ea typeface="Meiryo UI" panose="020B0604030504040204" pitchFamily="50" charset="-128"/>
              </a:rPr>
              <a:t>を行うことが可能です</a:t>
            </a:r>
            <a:endParaRPr kumimoji="1" lang="ja-JP" altLang="en-US" dirty="0">
              <a:solidFill>
                <a:schemeClr val="bg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9166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62F5648-0D9D-3A90-BC69-833A2F8F307C}"/>
              </a:ext>
            </a:extLst>
          </p:cNvPr>
          <p:cNvSpPr>
            <a:spLocks noGrp="1"/>
          </p:cNvSpPr>
          <p:nvPr>
            <p:ph type="title"/>
          </p:nvPr>
        </p:nvSpPr>
        <p:spPr/>
        <p:txBody>
          <a:bodyPr>
            <a:normAutofit/>
          </a:bodyPr>
          <a:lstStyle/>
          <a:p>
            <a:r>
              <a:rPr lang="ja-JP" altLang="en-US" sz="4000">
                <a:latin typeface="Meiryo UI" panose="020B0604030504040204" pitchFamily="50" charset="-128"/>
                <a:ea typeface="Meiryo UI" panose="020B0604030504040204" pitchFamily="50" charset="-128"/>
              </a:rPr>
              <a:t>機能紹介</a:t>
            </a:r>
            <a:endParaRPr kumimoji="1" lang="ja-JP" altLang="en-US"/>
          </a:p>
        </p:txBody>
      </p:sp>
    </p:spTree>
    <p:extLst>
      <p:ext uri="{BB962C8B-B14F-4D97-AF65-F5344CB8AC3E}">
        <p14:creationId xmlns:p14="http://schemas.microsoft.com/office/powerpoint/2010/main" val="1395095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6E52183A-4CEE-574D-0A42-32811C6FD14E}"/>
              </a:ext>
            </a:extLst>
          </p:cNvPr>
          <p:cNvSpPr>
            <a:spLocks noGrp="1"/>
          </p:cNvSpPr>
          <p:nvPr>
            <p:ph type="body" sz="quarter" idx="12"/>
          </p:nvPr>
        </p:nvSpPr>
        <p:spPr/>
        <p:txBody>
          <a:bodyPr/>
          <a:lstStyle/>
          <a:p>
            <a:r>
              <a:rPr kumimoji="1" lang="ja-JP" altLang="en-US" dirty="0"/>
              <a:t>対策したいキーワードをベースに、ブログ記事の生成が可能に！これにより、</a:t>
            </a:r>
            <a:r>
              <a:rPr kumimoji="1" lang="en-US" altLang="ja-JP" dirty="0"/>
              <a:t>SEO</a:t>
            </a:r>
            <a:r>
              <a:rPr kumimoji="1" lang="ja-JP" altLang="en-US" dirty="0"/>
              <a:t>対策の成果がより早くなります。</a:t>
            </a:r>
          </a:p>
        </p:txBody>
      </p:sp>
      <p:sp>
        <p:nvSpPr>
          <p:cNvPr id="5" name="テキスト プレースホルダー 4">
            <a:extLst>
              <a:ext uri="{FF2B5EF4-FFF2-40B4-BE49-F238E27FC236}">
                <a16:creationId xmlns:a16="http://schemas.microsoft.com/office/drawing/2014/main" id="{4D02B23F-A1FC-68E4-19CC-E8ADE42C6E76}"/>
              </a:ext>
            </a:extLst>
          </p:cNvPr>
          <p:cNvSpPr>
            <a:spLocks noGrp="1"/>
          </p:cNvSpPr>
          <p:nvPr>
            <p:ph type="body" sz="quarter" idx="11"/>
          </p:nvPr>
        </p:nvSpPr>
        <p:spPr/>
        <p:txBody>
          <a:bodyPr/>
          <a:lstStyle/>
          <a:p>
            <a:r>
              <a:rPr kumimoji="1" lang="ja-JP" altLang="en-US" dirty="0"/>
              <a:t>キーワード設定</a:t>
            </a:r>
          </a:p>
        </p:txBody>
      </p:sp>
      <p:sp>
        <p:nvSpPr>
          <p:cNvPr id="6" name="テキスト プレースホルダー 5">
            <a:extLst>
              <a:ext uri="{FF2B5EF4-FFF2-40B4-BE49-F238E27FC236}">
                <a16:creationId xmlns:a16="http://schemas.microsoft.com/office/drawing/2014/main" id="{7691F1D8-D8EB-D28A-02F1-C3332E10B662}"/>
              </a:ext>
            </a:extLst>
          </p:cNvPr>
          <p:cNvSpPr>
            <a:spLocks noGrp="1"/>
          </p:cNvSpPr>
          <p:nvPr>
            <p:ph type="body" sz="quarter" idx="13"/>
          </p:nvPr>
        </p:nvSpPr>
        <p:spPr>
          <a:xfrm>
            <a:off x="3663042" y="5393168"/>
            <a:ext cx="2128157" cy="814591"/>
          </a:xfrm>
        </p:spPr>
        <p:txBody>
          <a:bodyPr/>
          <a:lstStyle/>
          <a:p>
            <a:r>
              <a:rPr lang="ja-JP" altLang="en-US"/>
              <a:t>最大</a:t>
            </a:r>
            <a:r>
              <a:rPr lang="en-US" altLang="ja-JP" dirty="0"/>
              <a:t>3</a:t>
            </a:r>
            <a:r>
              <a:rPr lang="ja-JP" altLang="en-US"/>
              <a:t>日先までの記事が自動で生成され、</a:t>
            </a:r>
            <a:r>
              <a:rPr lang="en-US" altLang="ja-JP" dirty="0"/>
              <a:t>WordPress</a:t>
            </a:r>
            <a:r>
              <a:rPr lang="ja-JP" altLang="en-US"/>
              <a:t>に予約投稿されます。</a:t>
            </a:r>
            <a:endParaRPr lang="en-US" altLang="ja-JP" dirty="0"/>
          </a:p>
          <a:p>
            <a:r>
              <a:rPr kumimoji="1" lang="ja-JP" altLang="en-US"/>
              <a:t>下書き投稿も</a:t>
            </a:r>
            <a:r>
              <a:rPr kumimoji="1" lang="en-US" altLang="ja-JP" dirty="0"/>
              <a:t>OK</a:t>
            </a:r>
            <a:r>
              <a:rPr kumimoji="1" lang="ja-JP" altLang="en-US"/>
              <a:t>！</a:t>
            </a:r>
            <a:endParaRPr kumimoji="1" lang="ja-JP" altLang="en-US" dirty="0"/>
          </a:p>
        </p:txBody>
      </p:sp>
      <p:sp>
        <p:nvSpPr>
          <p:cNvPr id="7" name="テキスト プレースホルダー 6">
            <a:extLst>
              <a:ext uri="{FF2B5EF4-FFF2-40B4-BE49-F238E27FC236}">
                <a16:creationId xmlns:a16="http://schemas.microsoft.com/office/drawing/2014/main" id="{9399022F-9162-F46B-F7E8-9CECCE70296E}"/>
              </a:ext>
            </a:extLst>
          </p:cNvPr>
          <p:cNvSpPr>
            <a:spLocks noGrp="1"/>
          </p:cNvSpPr>
          <p:nvPr>
            <p:ph type="body" sz="quarter" idx="15"/>
          </p:nvPr>
        </p:nvSpPr>
        <p:spPr/>
        <p:txBody>
          <a:bodyPr/>
          <a:lstStyle/>
          <a:p>
            <a:r>
              <a:rPr kumimoji="1" lang="ja-JP" altLang="en-US"/>
              <a:t>予約・下書き投稿</a:t>
            </a:r>
            <a:endParaRPr kumimoji="1" lang="ja-JP" altLang="en-US" dirty="0"/>
          </a:p>
        </p:txBody>
      </p:sp>
      <p:sp>
        <p:nvSpPr>
          <p:cNvPr id="8" name="テキスト プレースホルダー 7">
            <a:extLst>
              <a:ext uri="{FF2B5EF4-FFF2-40B4-BE49-F238E27FC236}">
                <a16:creationId xmlns:a16="http://schemas.microsoft.com/office/drawing/2014/main" id="{2B0795C1-EC8C-95FC-AB2B-CDB5EE6955B8}"/>
              </a:ext>
            </a:extLst>
          </p:cNvPr>
          <p:cNvSpPr>
            <a:spLocks noGrp="1"/>
          </p:cNvSpPr>
          <p:nvPr>
            <p:ph type="body" sz="quarter" idx="16"/>
          </p:nvPr>
        </p:nvSpPr>
        <p:spPr/>
        <p:txBody>
          <a:bodyPr/>
          <a:lstStyle/>
          <a:p>
            <a:r>
              <a:rPr kumimoji="1" lang="ja-JP" altLang="en-US" dirty="0"/>
              <a:t>写真まで自動生成されます！素材探しの苦労はいりません。</a:t>
            </a:r>
            <a:r>
              <a:rPr lang="ja-JP" altLang="en-US" dirty="0"/>
              <a:t>画像を生成するため、著作権の心配もありません。</a:t>
            </a:r>
            <a:endParaRPr kumimoji="1" lang="ja-JP" altLang="en-US" dirty="0"/>
          </a:p>
        </p:txBody>
      </p:sp>
      <p:sp>
        <p:nvSpPr>
          <p:cNvPr id="9" name="テキスト プレースホルダー 8">
            <a:extLst>
              <a:ext uri="{FF2B5EF4-FFF2-40B4-BE49-F238E27FC236}">
                <a16:creationId xmlns:a16="http://schemas.microsoft.com/office/drawing/2014/main" id="{165EEB98-0958-4191-7955-CB3DC2899169}"/>
              </a:ext>
            </a:extLst>
          </p:cNvPr>
          <p:cNvSpPr>
            <a:spLocks noGrp="1"/>
          </p:cNvSpPr>
          <p:nvPr>
            <p:ph type="body" sz="quarter" idx="31"/>
          </p:nvPr>
        </p:nvSpPr>
        <p:spPr/>
        <p:txBody>
          <a:bodyPr/>
          <a:lstStyle/>
          <a:p>
            <a:r>
              <a:rPr kumimoji="1" lang="ja-JP" altLang="en-US" dirty="0"/>
              <a:t>ブログ画像の生成</a:t>
            </a:r>
          </a:p>
        </p:txBody>
      </p:sp>
      <p:sp>
        <p:nvSpPr>
          <p:cNvPr id="10" name="テキスト プレースホルダー 9">
            <a:extLst>
              <a:ext uri="{FF2B5EF4-FFF2-40B4-BE49-F238E27FC236}">
                <a16:creationId xmlns:a16="http://schemas.microsoft.com/office/drawing/2014/main" id="{3783B323-DFEC-2B9C-6494-EB14F9D94175}"/>
              </a:ext>
            </a:extLst>
          </p:cNvPr>
          <p:cNvSpPr>
            <a:spLocks noGrp="1"/>
          </p:cNvSpPr>
          <p:nvPr>
            <p:ph type="body" sz="quarter" idx="19"/>
          </p:nvPr>
        </p:nvSpPr>
        <p:spPr/>
        <p:txBody>
          <a:bodyPr/>
          <a:lstStyle/>
          <a:p>
            <a:r>
              <a:rPr kumimoji="1" lang="ja-JP" altLang="en-US" dirty="0"/>
              <a:t>基本的には放置でも</a:t>
            </a:r>
            <a:r>
              <a:rPr kumimoji="1" lang="en-US" altLang="ja-JP" dirty="0"/>
              <a:t>OK</a:t>
            </a:r>
            <a:r>
              <a:rPr kumimoji="1" lang="ja-JP" altLang="en-US" dirty="0"/>
              <a:t>ですが、投稿済み記事も含めて、いつでも修正可能です。</a:t>
            </a:r>
            <a:r>
              <a:rPr lang="ja-JP" altLang="en-US" dirty="0"/>
              <a:t>安心して運営できます。</a:t>
            </a:r>
            <a:endParaRPr kumimoji="1" lang="ja-JP" altLang="en-US" dirty="0"/>
          </a:p>
        </p:txBody>
      </p:sp>
      <p:sp>
        <p:nvSpPr>
          <p:cNvPr id="11" name="テキスト プレースホルダー 10">
            <a:extLst>
              <a:ext uri="{FF2B5EF4-FFF2-40B4-BE49-F238E27FC236}">
                <a16:creationId xmlns:a16="http://schemas.microsoft.com/office/drawing/2014/main" id="{53A67D70-EBD9-BDB0-CF59-5BBCA994FE93}"/>
              </a:ext>
            </a:extLst>
          </p:cNvPr>
          <p:cNvSpPr>
            <a:spLocks noGrp="1"/>
          </p:cNvSpPr>
          <p:nvPr>
            <p:ph type="body" sz="quarter" idx="21"/>
          </p:nvPr>
        </p:nvSpPr>
        <p:spPr/>
        <p:txBody>
          <a:bodyPr/>
          <a:lstStyle/>
          <a:p>
            <a:r>
              <a:rPr kumimoji="1" lang="ja-JP" altLang="en-US" dirty="0"/>
              <a:t>修正にも対応！</a:t>
            </a:r>
          </a:p>
        </p:txBody>
      </p:sp>
      <p:sp>
        <p:nvSpPr>
          <p:cNvPr id="14" name="スライド番号プレースホルダー 13">
            <a:extLst>
              <a:ext uri="{FF2B5EF4-FFF2-40B4-BE49-F238E27FC236}">
                <a16:creationId xmlns:a16="http://schemas.microsoft.com/office/drawing/2014/main" id="{EC46BB4B-155B-CC58-4A2B-C2B3F3B496DF}"/>
              </a:ext>
            </a:extLst>
          </p:cNvPr>
          <p:cNvSpPr>
            <a:spLocks noGrp="1"/>
          </p:cNvSpPr>
          <p:nvPr>
            <p:ph type="sldNum" sz="quarter" idx="32"/>
          </p:nvPr>
        </p:nvSpPr>
        <p:spPr/>
        <p:txBody>
          <a:bodyPr/>
          <a:lstStyle/>
          <a:p>
            <a:fld id="{294A09A9-5501-47C1-A89A-A340965A2BE2}" type="slidenum">
              <a:rPr lang="en-US" altLang="ja-JP" smtClean="0"/>
              <a:pPr/>
              <a:t>19</a:t>
            </a:fld>
            <a:endParaRPr lang="ja-JP" altLang="en-US" dirty="0"/>
          </a:p>
        </p:txBody>
      </p:sp>
      <p:sp>
        <p:nvSpPr>
          <p:cNvPr id="15" name="タイトル 14">
            <a:extLst>
              <a:ext uri="{FF2B5EF4-FFF2-40B4-BE49-F238E27FC236}">
                <a16:creationId xmlns:a16="http://schemas.microsoft.com/office/drawing/2014/main" id="{AB72FD8E-190C-977B-A1E4-DC1C7E364C42}"/>
              </a:ext>
            </a:extLst>
          </p:cNvPr>
          <p:cNvSpPr>
            <a:spLocks noGrp="1"/>
          </p:cNvSpPr>
          <p:nvPr>
            <p:ph type="title"/>
          </p:nvPr>
        </p:nvSpPr>
        <p:spPr/>
        <p:txBody>
          <a:bodyPr/>
          <a:lstStyle/>
          <a:p>
            <a:r>
              <a:rPr kumimoji="1" lang="ja-JP" altLang="en-US" dirty="0"/>
              <a:t>ブログ自動投稿機能</a:t>
            </a:r>
          </a:p>
        </p:txBody>
      </p:sp>
      <p:pic>
        <p:nvPicPr>
          <p:cNvPr id="16" name="図プレースホルダー 11">
            <a:extLst>
              <a:ext uri="{FF2B5EF4-FFF2-40B4-BE49-F238E27FC236}">
                <a16:creationId xmlns:a16="http://schemas.microsoft.com/office/drawing/2014/main" id="{7E2DEF9F-50EB-925F-6474-EF13A9FB77D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61962" y="1692273"/>
            <a:ext cx="2362517" cy="2407287"/>
          </a:xfrm>
          <a:prstGeom prst="rect">
            <a:avLst/>
          </a:prstGeom>
        </p:spPr>
      </p:pic>
      <p:pic>
        <p:nvPicPr>
          <p:cNvPr id="17" name="図プレースホルダー 21">
            <a:extLst>
              <a:ext uri="{FF2B5EF4-FFF2-40B4-BE49-F238E27FC236}">
                <a16:creationId xmlns:a16="http://schemas.microsoft.com/office/drawing/2014/main" id="{21843C3A-072A-035B-A249-CF67B449678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415892" y="1692268"/>
            <a:ext cx="2362517" cy="2407287"/>
          </a:xfrm>
          <a:prstGeom prst="rect">
            <a:avLst/>
          </a:prstGeom>
        </p:spPr>
      </p:pic>
      <p:pic>
        <p:nvPicPr>
          <p:cNvPr id="18" name="図プレースホルダー 26">
            <a:extLst>
              <a:ext uri="{FF2B5EF4-FFF2-40B4-BE49-F238E27FC236}">
                <a16:creationId xmlns:a16="http://schemas.microsoft.com/office/drawing/2014/main" id="{76DDEAFC-4062-76C9-006F-E02032111F6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414408" y="1692269"/>
            <a:ext cx="2362517" cy="2407287"/>
          </a:xfrm>
          <a:prstGeom prst="rect">
            <a:avLst/>
          </a:prstGeom>
        </p:spPr>
      </p:pic>
      <p:pic>
        <p:nvPicPr>
          <p:cNvPr id="19" name="図プレースホルダー 32">
            <a:extLst>
              <a:ext uri="{FF2B5EF4-FFF2-40B4-BE49-F238E27FC236}">
                <a16:creationId xmlns:a16="http://schemas.microsoft.com/office/drawing/2014/main" id="{7D26D530-5CA3-6384-B641-E825A35A92B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367521" y="1692270"/>
            <a:ext cx="2362517" cy="2407287"/>
          </a:xfrm>
          <a:prstGeom prst="rect">
            <a:avLst/>
          </a:prstGeom>
        </p:spPr>
      </p:pic>
      <p:sp>
        <p:nvSpPr>
          <p:cNvPr id="20" name="四角形: 角を丸くする 19">
            <a:extLst>
              <a:ext uri="{FF2B5EF4-FFF2-40B4-BE49-F238E27FC236}">
                <a16:creationId xmlns:a16="http://schemas.microsoft.com/office/drawing/2014/main" id="{E2F0B7AB-5C94-A687-92C6-30F67FEBF39D}"/>
              </a:ext>
            </a:extLst>
          </p:cNvPr>
          <p:cNvSpPr/>
          <p:nvPr/>
        </p:nvSpPr>
        <p:spPr>
          <a:xfrm>
            <a:off x="9855605" y="484635"/>
            <a:ext cx="1386348" cy="610864"/>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b="1" dirty="0"/>
              <a:t>SEO</a:t>
            </a:r>
            <a:endParaRPr kumimoji="1" lang="ja-JP" altLang="en-US" b="1" dirty="0"/>
          </a:p>
        </p:txBody>
      </p:sp>
    </p:spTree>
    <p:extLst>
      <p:ext uri="{BB962C8B-B14F-4D97-AF65-F5344CB8AC3E}">
        <p14:creationId xmlns:p14="http://schemas.microsoft.com/office/powerpoint/2010/main" val="3945544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アイコン が含まれている画像&#10;&#10;自動的に生成された説明">
            <a:extLst>
              <a:ext uri="{FF2B5EF4-FFF2-40B4-BE49-F238E27FC236}">
                <a16:creationId xmlns:a16="http://schemas.microsoft.com/office/drawing/2014/main" id="{DDC91C52-6153-16E1-555C-2744E12BE49C}"/>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7665396" y="1549011"/>
            <a:ext cx="3320374" cy="3759978"/>
          </a:xfrm>
          <a:noFill/>
        </p:spPr>
      </p:pic>
      <p:sp>
        <p:nvSpPr>
          <p:cNvPr id="13" name="Title 2">
            <a:extLst>
              <a:ext uri="{FF2B5EF4-FFF2-40B4-BE49-F238E27FC236}">
                <a16:creationId xmlns:a16="http://schemas.microsoft.com/office/drawing/2014/main" id="{99EBEF85-03ED-4F04-1B45-B980ADF3625A}"/>
              </a:ext>
            </a:extLst>
          </p:cNvPr>
          <p:cNvSpPr>
            <a:spLocks noGrp="1"/>
          </p:cNvSpPr>
          <p:nvPr>
            <p:ph type="title"/>
          </p:nvPr>
        </p:nvSpPr>
        <p:spPr>
          <a:xfrm>
            <a:off x="964023" y="879063"/>
            <a:ext cx="5553509" cy="610863"/>
          </a:xfrm>
        </p:spPr>
        <p:txBody>
          <a:bodyPr>
            <a:normAutofit fontScale="90000"/>
          </a:bodyPr>
          <a:lstStyle/>
          <a:p>
            <a:r>
              <a:rPr lang="en-US" dirty="0" err="1"/>
              <a:t>AIブログアルケミストとは</a:t>
            </a:r>
            <a:endParaRPr lang="en-US" dirty="0"/>
          </a:p>
        </p:txBody>
      </p:sp>
      <p:sp>
        <p:nvSpPr>
          <p:cNvPr id="15" name="Text Placeholder 3">
            <a:extLst>
              <a:ext uri="{FF2B5EF4-FFF2-40B4-BE49-F238E27FC236}">
                <a16:creationId xmlns:a16="http://schemas.microsoft.com/office/drawing/2014/main" id="{F2D8DA37-59D9-D6FB-7D08-D6321E544391}"/>
              </a:ext>
            </a:extLst>
          </p:cNvPr>
          <p:cNvSpPr>
            <a:spLocks noGrp="1"/>
          </p:cNvSpPr>
          <p:nvPr>
            <p:ph type="body" sz="quarter" idx="11"/>
          </p:nvPr>
        </p:nvSpPr>
        <p:spPr>
          <a:xfrm>
            <a:off x="952498" y="2289362"/>
            <a:ext cx="5607505" cy="3479139"/>
          </a:xfrm>
        </p:spPr>
        <p:txBody>
          <a:bodyPr/>
          <a:lstStyle/>
          <a:p>
            <a:r>
              <a:rPr lang="ja-JP" altLang="en-US" sz="3200" b="1" dirty="0">
                <a:solidFill>
                  <a:schemeClr val="accent5"/>
                </a:solidFill>
              </a:rPr>
              <a:t>完全放置</a:t>
            </a:r>
            <a:r>
              <a:rPr lang="ja-JP" altLang="en-US" sz="3200" dirty="0"/>
              <a:t>で</a:t>
            </a:r>
            <a:endParaRPr lang="en-US" altLang="ja-JP" sz="3200" dirty="0"/>
          </a:p>
          <a:p>
            <a:r>
              <a:rPr lang="en-US" altLang="ja-JP" sz="3200" b="1" dirty="0">
                <a:solidFill>
                  <a:schemeClr val="accent5"/>
                </a:solidFill>
              </a:rPr>
              <a:t>SEO</a:t>
            </a:r>
            <a:r>
              <a:rPr lang="ja-JP" altLang="en-US" sz="3200" b="1" dirty="0">
                <a:solidFill>
                  <a:schemeClr val="accent5"/>
                </a:solidFill>
              </a:rPr>
              <a:t>対策・</a:t>
            </a:r>
            <a:r>
              <a:rPr lang="en-US" altLang="ja-JP" sz="3200" b="1" dirty="0">
                <a:solidFill>
                  <a:schemeClr val="accent5"/>
                </a:solidFill>
              </a:rPr>
              <a:t>MEO</a:t>
            </a:r>
            <a:r>
              <a:rPr lang="ja-JP" altLang="en-US" sz="3200" b="1" dirty="0">
                <a:solidFill>
                  <a:schemeClr val="accent5"/>
                </a:solidFill>
              </a:rPr>
              <a:t>対策</a:t>
            </a:r>
            <a:endParaRPr lang="en-US" altLang="ja-JP" sz="3200" b="1" dirty="0">
              <a:solidFill>
                <a:schemeClr val="accent5"/>
              </a:solidFill>
            </a:endParaRPr>
          </a:p>
          <a:p>
            <a:r>
              <a:rPr lang="en-US" altLang="ja-JP" sz="3200" b="1" dirty="0">
                <a:solidFill>
                  <a:schemeClr val="accent5"/>
                </a:solidFill>
              </a:rPr>
              <a:t>SNS</a:t>
            </a:r>
            <a:r>
              <a:rPr lang="ja-JP" altLang="en-US" sz="3200" b="1" dirty="0">
                <a:solidFill>
                  <a:schemeClr val="accent5"/>
                </a:solidFill>
              </a:rPr>
              <a:t>マーケティング</a:t>
            </a:r>
            <a:endParaRPr lang="en-US" altLang="ja-JP" sz="3200" b="1" dirty="0">
              <a:solidFill>
                <a:schemeClr val="accent5"/>
              </a:solidFill>
            </a:endParaRPr>
          </a:p>
          <a:p>
            <a:r>
              <a:rPr lang="ja-JP" altLang="en-US" sz="3200" dirty="0"/>
              <a:t>が可能な</a:t>
            </a:r>
            <a:r>
              <a:rPr lang="en-US" altLang="ja-JP" sz="3200" dirty="0"/>
              <a:t>AI</a:t>
            </a:r>
            <a:r>
              <a:rPr lang="ja-JP" altLang="en-US" sz="3200" dirty="0"/>
              <a:t>システムです。</a:t>
            </a:r>
            <a:endParaRPr lang="en-US" altLang="ja-JP" sz="3200" dirty="0"/>
          </a:p>
        </p:txBody>
      </p:sp>
      <p:sp>
        <p:nvSpPr>
          <p:cNvPr id="5" name="スライド番号プレースホルダー 4">
            <a:extLst>
              <a:ext uri="{FF2B5EF4-FFF2-40B4-BE49-F238E27FC236}">
                <a16:creationId xmlns:a16="http://schemas.microsoft.com/office/drawing/2014/main" id="{1519FFB7-30CC-756B-461A-D1990E4E518F}"/>
              </a:ext>
            </a:extLst>
          </p:cNvPr>
          <p:cNvSpPr>
            <a:spLocks noGrp="1"/>
          </p:cNvSpPr>
          <p:nvPr>
            <p:ph type="sldNum" sz="quarter" idx="16"/>
          </p:nvPr>
        </p:nvSpPr>
        <p:spPr>
          <a:xfrm>
            <a:off x="971550" y="6332220"/>
            <a:ext cx="523240" cy="247651"/>
          </a:xfrm>
        </p:spPr>
        <p:txBody>
          <a:bodyPr anchor="t">
            <a:normAutofit/>
          </a:bodyPr>
          <a:lstStyle/>
          <a:p>
            <a:pPr>
              <a:spcAft>
                <a:spcPts val="600"/>
              </a:spcAft>
            </a:pPr>
            <a:fld id="{294A09A9-5501-47C1-A89A-A340965A2BE2}" type="slidenum">
              <a:rPr lang="en-US" altLang="ja-JP" smtClean="0"/>
              <a:pPr>
                <a:spcAft>
                  <a:spcPts val="600"/>
                </a:spcAft>
              </a:pPr>
              <a:t>2</a:t>
            </a:fld>
            <a:endParaRPr lang="ja-JP" altLang="en-US"/>
          </a:p>
        </p:txBody>
      </p:sp>
    </p:spTree>
    <p:extLst>
      <p:ext uri="{BB962C8B-B14F-4D97-AF65-F5344CB8AC3E}">
        <p14:creationId xmlns:p14="http://schemas.microsoft.com/office/powerpoint/2010/main" val="200432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プレースホルダー 19">
            <a:extLst>
              <a:ext uri="{FF2B5EF4-FFF2-40B4-BE49-F238E27FC236}">
                <a16:creationId xmlns:a16="http://schemas.microsoft.com/office/drawing/2014/main" id="{41A63421-9484-E457-07F4-A95E52DB36F6}"/>
              </a:ext>
            </a:extLst>
          </p:cNvPr>
          <p:cNvPicPr>
            <a:picLocks noGrp="1" noChangeAspect="1"/>
          </p:cNvPicPr>
          <p:nvPr>
            <p:ph type="pic" sz="quarter" idx="18"/>
          </p:nvPr>
        </p:nvPicPr>
        <p:blipFill>
          <a:blip r:embed="rId2" cstate="email">
            <a:extLst>
              <a:ext uri="{28A0092B-C50C-407E-A947-70E740481C1C}">
                <a14:useLocalDpi xmlns:a14="http://schemas.microsoft.com/office/drawing/2010/main"/>
              </a:ext>
            </a:extLst>
          </a:blip>
          <a:srcRect/>
          <a:stretch>
            <a:fillRect/>
          </a:stretch>
        </p:blipFill>
        <p:spPr/>
      </p:pic>
      <p:pic>
        <p:nvPicPr>
          <p:cNvPr id="22" name="図プレースホルダー 21">
            <a:extLst>
              <a:ext uri="{FF2B5EF4-FFF2-40B4-BE49-F238E27FC236}">
                <a16:creationId xmlns:a16="http://schemas.microsoft.com/office/drawing/2014/main" id="{637B10AE-809F-6182-FBE4-0AD156B3F967}"/>
              </a:ext>
            </a:extLst>
          </p:cNvPr>
          <p:cNvPicPr>
            <a:picLocks noGrp="1" noChangeAspect="1"/>
          </p:cNvPicPr>
          <p:nvPr>
            <p:ph type="pic" sz="quarter" idx="24"/>
          </p:nvPr>
        </p:nvPicPr>
        <p:blipFill>
          <a:blip r:embed="rId3" cstate="email">
            <a:extLst>
              <a:ext uri="{28A0092B-C50C-407E-A947-70E740481C1C}">
                <a14:useLocalDpi xmlns:a14="http://schemas.microsoft.com/office/drawing/2010/main"/>
              </a:ext>
            </a:extLst>
          </a:blip>
          <a:srcRect/>
          <a:stretch>
            <a:fillRect/>
          </a:stretch>
        </p:blipFill>
        <p:spPr/>
      </p:pic>
      <p:sp>
        <p:nvSpPr>
          <p:cNvPr id="4" name="テキスト プレースホルダー 3">
            <a:extLst>
              <a:ext uri="{FF2B5EF4-FFF2-40B4-BE49-F238E27FC236}">
                <a16:creationId xmlns:a16="http://schemas.microsoft.com/office/drawing/2014/main" id="{00A8EA1C-E0D5-2D7B-CFCF-9BD18C57E467}"/>
              </a:ext>
            </a:extLst>
          </p:cNvPr>
          <p:cNvSpPr>
            <a:spLocks noGrp="1"/>
          </p:cNvSpPr>
          <p:nvPr>
            <p:ph type="body" sz="quarter" idx="12"/>
          </p:nvPr>
        </p:nvSpPr>
        <p:spPr/>
        <p:txBody>
          <a:bodyPr/>
          <a:lstStyle/>
          <a:p>
            <a:r>
              <a:rPr kumimoji="1" lang="en-US" altLang="ja-JP" dirty="0"/>
              <a:t>SNS</a:t>
            </a:r>
            <a:r>
              <a:rPr kumimoji="1" lang="ja-JP" altLang="en-US" dirty="0"/>
              <a:t>マーケティングといえばこれです。現在、自動投稿の</a:t>
            </a:r>
            <a:r>
              <a:rPr kumimoji="1" lang="en-US" altLang="ja-JP" dirty="0"/>
              <a:t>API</a:t>
            </a:r>
            <a:r>
              <a:rPr kumimoji="1" lang="ja-JP" altLang="en-US" dirty="0"/>
              <a:t>公開が終了した</a:t>
            </a:r>
            <a:r>
              <a:rPr kumimoji="1" lang="en-US" altLang="ja-JP" dirty="0"/>
              <a:t>Instagram</a:t>
            </a:r>
            <a:r>
              <a:rPr kumimoji="1" lang="ja-JP" altLang="en-US" dirty="0"/>
              <a:t>も対応</a:t>
            </a:r>
            <a:r>
              <a:rPr kumimoji="1" lang="en-US" altLang="ja-JP" dirty="0"/>
              <a:t>OK</a:t>
            </a:r>
            <a:r>
              <a:rPr kumimoji="1" lang="ja-JP" altLang="en-US" dirty="0"/>
              <a:t>！</a:t>
            </a:r>
          </a:p>
        </p:txBody>
      </p:sp>
      <p:sp>
        <p:nvSpPr>
          <p:cNvPr id="5" name="テキスト プレースホルダー 4">
            <a:extLst>
              <a:ext uri="{FF2B5EF4-FFF2-40B4-BE49-F238E27FC236}">
                <a16:creationId xmlns:a16="http://schemas.microsoft.com/office/drawing/2014/main" id="{82A61D87-DD14-89B6-872E-9774970D3D49}"/>
              </a:ext>
            </a:extLst>
          </p:cNvPr>
          <p:cNvSpPr>
            <a:spLocks noGrp="1"/>
          </p:cNvSpPr>
          <p:nvPr>
            <p:ph type="body" sz="quarter" idx="11"/>
          </p:nvPr>
        </p:nvSpPr>
        <p:spPr/>
        <p:txBody>
          <a:bodyPr/>
          <a:lstStyle/>
          <a:p>
            <a:r>
              <a:rPr kumimoji="1" lang="en-US" altLang="ja-JP" dirty="0"/>
              <a:t>Instagram</a:t>
            </a:r>
            <a:endParaRPr kumimoji="1" lang="ja-JP" altLang="en-US" dirty="0"/>
          </a:p>
        </p:txBody>
      </p:sp>
      <p:sp>
        <p:nvSpPr>
          <p:cNvPr id="6" name="テキスト プレースホルダー 5">
            <a:extLst>
              <a:ext uri="{FF2B5EF4-FFF2-40B4-BE49-F238E27FC236}">
                <a16:creationId xmlns:a16="http://schemas.microsoft.com/office/drawing/2014/main" id="{C986ABBC-3357-A43C-FEA2-9EF4AE9C8A22}"/>
              </a:ext>
            </a:extLst>
          </p:cNvPr>
          <p:cNvSpPr>
            <a:spLocks noGrp="1"/>
          </p:cNvSpPr>
          <p:nvPr>
            <p:ph type="body" sz="quarter" idx="13"/>
          </p:nvPr>
        </p:nvSpPr>
        <p:spPr>
          <a:xfrm>
            <a:off x="3663042" y="5393169"/>
            <a:ext cx="2128157" cy="786080"/>
          </a:xfrm>
        </p:spPr>
        <p:txBody>
          <a:bodyPr/>
          <a:lstStyle/>
          <a:p>
            <a:r>
              <a:rPr kumimoji="1" lang="ja-JP" altLang="en-US" dirty="0"/>
              <a:t>利用者が世界的に見ても多い</a:t>
            </a:r>
            <a:r>
              <a:rPr kumimoji="1" lang="en-US" altLang="ja-JP" dirty="0"/>
              <a:t>X</a:t>
            </a:r>
            <a:r>
              <a:rPr kumimoji="1" lang="ja-JP" altLang="en-US" dirty="0"/>
              <a:t>。現在、自動投稿の</a:t>
            </a:r>
            <a:r>
              <a:rPr kumimoji="1" lang="en-US" altLang="ja-JP" dirty="0"/>
              <a:t>API</a:t>
            </a:r>
            <a:r>
              <a:rPr kumimoji="1" lang="ja-JP" altLang="en-US" dirty="0"/>
              <a:t>公開が終了した</a:t>
            </a:r>
            <a:r>
              <a:rPr kumimoji="1" lang="en-US" altLang="ja-JP" dirty="0"/>
              <a:t>X</a:t>
            </a:r>
            <a:r>
              <a:rPr kumimoji="1" lang="ja-JP" altLang="en-US" dirty="0"/>
              <a:t>も対応</a:t>
            </a:r>
            <a:r>
              <a:rPr kumimoji="1" lang="en-US" altLang="ja-JP" dirty="0"/>
              <a:t>OK</a:t>
            </a:r>
            <a:r>
              <a:rPr kumimoji="1" lang="ja-JP" altLang="en-US" dirty="0"/>
              <a:t>！</a:t>
            </a:r>
          </a:p>
        </p:txBody>
      </p:sp>
      <p:sp>
        <p:nvSpPr>
          <p:cNvPr id="7" name="テキスト プレースホルダー 6">
            <a:extLst>
              <a:ext uri="{FF2B5EF4-FFF2-40B4-BE49-F238E27FC236}">
                <a16:creationId xmlns:a16="http://schemas.microsoft.com/office/drawing/2014/main" id="{99D2B806-E32D-F7A3-875D-E254E152D550}"/>
              </a:ext>
            </a:extLst>
          </p:cNvPr>
          <p:cNvSpPr>
            <a:spLocks noGrp="1"/>
          </p:cNvSpPr>
          <p:nvPr>
            <p:ph type="body" sz="quarter" idx="15"/>
          </p:nvPr>
        </p:nvSpPr>
        <p:spPr/>
        <p:txBody>
          <a:bodyPr/>
          <a:lstStyle/>
          <a:p>
            <a:r>
              <a:rPr kumimoji="1" lang="en-US" altLang="ja-JP" dirty="0"/>
              <a:t>X</a:t>
            </a:r>
            <a:endParaRPr kumimoji="1" lang="ja-JP" altLang="en-US" dirty="0"/>
          </a:p>
        </p:txBody>
      </p:sp>
      <p:sp>
        <p:nvSpPr>
          <p:cNvPr id="8" name="テキスト プレースホルダー 7">
            <a:extLst>
              <a:ext uri="{FF2B5EF4-FFF2-40B4-BE49-F238E27FC236}">
                <a16:creationId xmlns:a16="http://schemas.microsoft.com/office/drawing/2014/main" id="{9956F1AA-57E5-A898-49DA-BE22BC84DDA1}"/>
              </a:ext>
            </a:extLst>
          </p:cNvPr>
          <p:cNvSpPr>
            <a:spLocks noGrp="1"/>
          </p:cNvSpPr>
          <p:nvPr>
            <p:ph type="body" sz="quarter" idx="16"/>
          </p:nvPr>
        </p:nvSpPr>
        <p:spPr/>
        <p:txBody>
          <a:bodyPr/>
          <a:lstStyle/>
          <a:p>
            <a:r>
              <a:rPr kumimoji="1" lang="en-US" altLang="ja-JP" dirty="0" err="1"/>
              <a:t>BtoB</a:t>
            </a:r>
            <a:r>
              <a:rPr kumimoji="1" lang="ja-JP" altLang="en-US" dirty="0"/>
              <a:t>に特化した</a:t>
            </a:r>
            <a:r>
              <a:rPr kumimoji="1" lang="en-US" altLang="ja-JP" dirty="0"/>
              <a:t>SNS</a:t>
            </a:r>
            <a:r>
              <a:rPr kumimoji="1" lang="ja-JP" altLang="en-US" dirty="0"/>
              <a:t>として根強い人気の</a:t>
            </a:r>
            <a:r>
              <a:rPr kumimoji="1" lang="en-US" altLang="ja-JP" dirty="0" err="1"/>
              <a:t>facebook</a:t>
            </a:r>
            <a:r>
              <a:rPr kumimoji="1" lang="ja-JP" altLang="en-US" dirty="0"/>
              <a:t>。このプラグインなら対応</a:t>
            </a:r>
            <a:r>
              <a:rPr kumimoji="1" lang="en-US" altLang="ja-JP" dirty="0"/>
              <a:t>OK</a:t>
            </a:r>
            <a:r>
              <a:rPr kumimoji="1" lang="ja-JP" altLang="en-US" dirty="0"/>
              <a:t>！</a:t>
            </a:r>
          </a:p>
        </p:txBody>
      </p:sp>
      <p:sp>
        <p:nvSpPr>
          <p:cNvPr id="9" name="テキスト プレースホルダー 8">
            <a:extLst>
              <a:ext uri="{FF2B5EF4-FFF2-40B4-BE49-F238E27FC236}">
                <a16:creationId xmlns:a16="http://schemas.microsoft.com/office/drawing/2014/main" id="{BB852053-7B95-D91A-945C-04AA0D87EC4B}"/>
              </a:ext>
            </a:extLst>
          </p:cNvPr>
          <p:cNvSpPr>
            <a:spLocks noGrp="1"/>
          </p:cNvSpPr>
          <p:nvPr>
            <p:ph type="body" sz="quarter" idx="31"/>
          </p:nvPr>
        </p:nvSpPr>
        <p:spPr/>
        <p:txBody>
          <a:bodyPr/>
          <a:lstStyle/>
          <a:p>
            <a:r>
              <a:rPr kumimoji="1" lang="en-US" altLang="ja-JP" dirty="0" err="1"/>
              <a:t>facebook</a:t>
            </a:r>
            <a:endParaRPr kumimoji="1" lang="ja-JP" altLang="en-US" dirty="0"/>
          </a:p>
        </p:txBody>
      </p:sp>
      <p:sp>
        <p:nvSpPr>
          <p:cNvPr id="10" name="テキスト プレースホルダー 9">
            <a:extLst>
              <a:ext uri="{FF2B5EF4-FFF2-40B4-BE49-F238E27FC236}">
                <a16:creationId xmlns:a16="http://schemas.microsoft.com/office/drawing/2014/main" id="{F285CB78-882F-9393-444F-11BC6577AFEA}"/>
              </a:ext>
            </a:extLst>
          </p:cNvPr>
          <p:cNvSpPr>
            <a:spLocks noGrp="1"/>
          </p:cNvSpPr>
          <p:nvPr>
            <p:ph type="body" sz="quarter" idx="19"/>
          </p:nvPr>
        </p:nvSpPr>
        <p:spPr/>
        <p:txBody>
          <a:bodyPr/>
          <a:lstStyle/>
          <a:p>
            <a:r>
              <a:rPr kumimoji="1" lang="ja-JP" altLang="en-US" dirty="0"/>
              <a:t>集客導線は</a:t>
            </a:r>
            <a:r>
              <a:rPr kumimoji="1" lang="en-US" altLang="ja-JP" dirty="0"/>
              <a:t>Google</a:t>
            </a:r>
            <a:r>
              <a:rPr kumimoji="1" lang="ja-JP" altLang="en-US" dirty="0"/>
              <a:t>マップからが非常に多いことはご存じですか？本プラグインで</a:t>
            </a:r>
            <a:r>
              <a:rPr kumimoji="1" lang="en-US" altLang="ja-JP" dirty="0"/>
              <a:t>MEO</a:t>
            </a:r>
            <a:r>
              <a:rPr kumimoji="1" lang="ja-JP" altLang="en-US" dirty="0"/>
              <a:t>対策まで完全自動化が可能！</a:t>
            </a:r>
          </a:p>
        </p:txBody>
      </p:sp>
      <p:sp>
        <p:nvSpPr>
          <p:cNvPr id="11" name="テキスト プレースホルダー 10">
            <a:extLst>
              <a:ext uri="{FF2B5EF4-FFF2-40B4-BE49-F238E27FC236}">
                <a16:creationId xmlns:a16="http://schemas.microsoft.com/office/drawing/2014/main" id="{BEE0CA77-A0A1-EC3D-B322-6CA39727DDF1}"/>
              </a:ext>
            </a:extLst>
          </p:cNvPr>
          <p:cNvSpPr>
            <a:spLocks noGrp="1"/>
          </p:cNvSpPr>
          <p:nvPr>
            <p:ph type="body" sz="quarter" idx="21"/>
          </p:nvPr>
        </p:nvSpPr>
        <p:spPr>
          <a:xfrm>
            <a:off x="9110254" y="4795797"/>
            <a:ext cx="2129245" cy="205837"/>
          </a:xfrm>
        </p:spPr>
        <p:txBody>
          <a:bodyPr/>
          <a:lstStyle/>
          <a:p>
            <a:r>
              <a:rPr kumimoji="1" lang="en-US" altLang="ja-JP" dirty="0"/>
              <a:t>Google</a:t>
            </a:r>
            <a:r>
              <a:rPr kumimoji="1" lang="ja-JP" altLang="en-US" dirty="0"/>
              <a:t>ビジネス</a:t>
            </a:r>
            <a:endParaRPr kumimoji="1" lang="en-US" altLang="ja-JP" dirty="0"/>
          </a:p>
          <a:p>
            <a:r>
              <a:rPr kumimoji="1" lang="ja-JP" altLang="en-US" dirty="0"/>
              <a:t>プロフィール</a:t>
            </a:r>
          </a:p>
        </p:txBody>
      </p:sp>
      <p:pic>
        <p:nvPicPr>
          <p:cNvPr id="24" name="図プレースホルダー 23">
            <a:extLst>
              <a:ext uri="{FF2B5EF4-FFF2-40B4-BE49-F238E27FC236}">
                <a16:creationId xmlns:a16="http://schemas.microsoft.com/office/drawing/2014/main" id="{CFCBE6CA-1B6E-8D0F-E98A-BCA5F676E6F6}"/>
              </a:ext>
            </a:extLst>
          </p:cNvPr>
          <p:cNvPicPr>
            <a:picLocks noGrp="1" noChangeAspect="1"/>
          </p:cNvPicPr>
          <p:nvPr>
            <p:ph type="pic" sz="quarter" idx="27"/>
          </p:nvPr>
        </p:nvPicPr>
        <p:blipFill>
          <a:blip r:embed="rId4" cstate="email">
            <a:extLst>
              <a:ext uri="{28A0092B-C50C-407E-A947-70E740481C1C}">
                <a14:useLocalDpi xmlns:a14="http://schemas.microsoft.com/office/drawing/2010/main"/>
              </a:ext>
            </a:extLst>
          </a:blip>
          <a:srcRect/>
          <a:stretch>
            <a:fillRect/>
          </a:stretch>
        </p:blipFill>
        <p:spPr/>
      </p:pic>
      <p:sp>
        <p:nvSpPr>
          <p:cNvPr id="14" name="スライド番号プレースホルダー 13">
            <a:extLst>
              <a:ext uri="{FF2B5EF4-FFF2-40B4-BE49-F238E27FC236}">
                <a16:creationId xmlns:a16="http://schemas.microsoft.com/office/drawing/2014/main" id="{ED1A4A42-06D6-07BE-7CC7-F81C0E185AB4}"/>
              </a:ext>
            </a:extLst>
          </p:cNvPr>
          <p:cNvSpPr>
            <a:spLocks noGrp="1"/>
          </p:cNvSpPr>
          <p:nvPr>
            <p:ph type="sldNum" sz="quarter" idx="32"/>
          </p:nvPr>
        </p:nvSpPr>
        <p:spPr/>
        <p:txBody>
          <a:bodyPr/>
          <a:lstStyle/>
          <a:p>
            <a:fld id="{294A09A9-5501-47C1-A89A-A340965A2BE2}" type="slidenum">
              <a:rPr lang="en-US" altLang="ja-JP" smtClean="0"/>
              <a:pPr/>
              <a:t>20</a:t>
            </a:fld>
            <a:endParaRPr lang="ja-JP" altLang="en-US" dirty="0"/>
          </a:p>
        </p:txBody>
      </p:sp>
      <p:sp>
        <p:nvSpPr>
          <p:cNvPr id="15" name="タイトル 14">
            <a:extLst>
              <a:ext uri="{FF2B5EF4-FFF2-40B4-BE49-F238E27FC236}">
                <a16:creationId xmlns:a16="http://schemas.microsoft.com/office/drawing/2014/main" id="{534B6A5C-C081-550E-1E40-95DBDA64051C}"/>
              </a:ext>
            </a:extLst>
          </p:cNvPr>
          <p:cNvSpPr>
            <a:spLocks noGrp="1"/>
          </p:cNvSpPr>
          <p:nvPr>
            <p:ph type="title"/>
          </p:nvPr>
        </p:nvSpPr>
        <p:spPr/>
        <p:txBody>
          <a:bodyPr>
            <a:normAutofit fontScale="90000"/>
          </a:bodyPr>
          <a:lstStyle/>
          <a:p>
            <a:r>
              <a:rPr kumimoji="1" lang="en-US" altLang="ja-JP" dirty="0"/>
              <a:t>SNS</a:t>
            </a:r>
            <a:r>
              <a:rPr kumimoji="1" lang="ja-JP" altLang="en-US" dirty="0"/>
              <a:t>自動</a:t>
            </a:r>
            <a:r>
              <a:rPr kumimoji="1" lang="ja-JP" altLang="en-US"/>
              <a:t>連携オプション（</a:t>
            </a:r>
            <a:r>
              <a:rPr kumimoji="1" lang="en-US" altLang="ja-JP" dirty="0"/>
              <a:t>β</a:t>
            </a:r>
            <a:r>
              <a:rPr kumimoji="1" lang="ja-JP" altLang="en-US"/>
              <a:t>版）</a:t>
            </a:r>
            <a:endParaRPr kumimoji="1" lang="ja-JP" altLang="en-US" dirty="0"/>
          </a:p>
        </p:txBody>
      </p:sp>
      <p:sp>
        <p:nvSpPr>
          <p:cNvPr id="16" name="テキスト ボックス 15">
            <a:extLst>
              <a:ext uri="{FF2B5EF4-FFF2-40B4-BE49-F238E27FC236}">
                <a16:creationId xmlns:a16="http://schemas.microsoft.com/office/drawing/2014/main" id="{DFEAE16C-3DFC-15B7-4B21-3F3EA3A8DA01}"/>
              </a:ext>
            </a:extLst>
          </p:cNvPr>
          <p:cNvSpPr txBox="1"/>
          <p:nvPr/>
        </p:nvSpPr>
        <p:spPr>
          <a:xfrm>
            <a:off x="1333331" y="1581752"/>
            <a:ext cx="5494453" cy="738664"/>
          </a:xfrm>
          <a:prstGeom prst="rect">
            <a:avLst/>
          </a:prstGeom>
          <a:noFill/>
        </p:spPr>
        <p:txBody>
          <a:bodyPr wrap="none" rtlCol="0">
            <a:spAutoFit/>
          </a:bodyPr>
          <a:lstStyle/>
          <a:p>
            <a:pPr algn="l"/>
            <a:r>
              <a:rPr kumimoji="1" lang="en-US" altLang="ja-JP" sz="1400" dirty="0">
                <a:solidFill>
                  <a:schemeClr val="bg1">
                    <a:lumMod val="75000"/>
                    <a:lumOff val="25000"/>
                  </a:schemeClr>
                </a:solidFill>
                <a:latin typeface="Meiryo UI" panose="020B0604030504040204" pitchFamily="50" charset="-128"/>
                <a:ea typeface="Meiryo UI" panose="020B0604030504040204" pitchFamily="50" charset="-128"/>
              </a:rPr>
              <a:t>WordPress</a:t>
            </a:r>
            <a:r>
              <a:rPr kumimoji="1" lang="ja-JP" altLang="en-US" sz="1400" dirty="0">
                <a:solidFill>
                  <a:schemeClr val="bg1">
                    <a:lumMod val="75000"/>
                    <a:lumOff val="25000"/>
                  </a:schemeClr>
                </a:solidFill>
                <a:latin typeface="Meiryo UI" panose="020B0604030504040204" pitchFamily="50" charset="-128"/>
                <a:ea typeface="Meiryo UI" panose="020B0604030504040204" pitchFamily="50" charset="-128"/>
              </a:rPr>
              <a:t>にインストールするプラグインをご提供しています。</a:t>
            </a:r>
            <a:endParaRPr kumimoji="1" lang="en-US" altLang="ja-JP" sz="1400" dirty="0">
              <a:solidFill>
                <a:schemeClr val="bg1">
                  <a:lumMod val="75000"/>
                  <a:lumOff val="25000"/>
                </a:schemeClr>
              </a:solidFill>
              <a:latin typeface="Meiryo UI" panose="020B0604030504040204" pitchFamily="50" charset="-128"/>
              <a:ea typeface="Meiryo UI" panose="020B0604030504040204" pitchFamily="50" charset="-128"/>
            </a:endParaRPr>
          </a:p>
          <a:p>
            <a:pPr algn="l"/>
            <a:r>
              <a:rPr kumimoji="1" lang="ja-JP" altLang="en-US" sz="1400" dirty="0">
                <a:solidFill>
                  <a:schemeClr val="bg1">
                    <a:lumMod val="75000"/>
                    <a:lumOff val="25000"/>
                  </a:schemeClr>
                </a:solidFill>
                <a:latin typeface="Meiryo UI" panose="020B0604030504040204" pitchFamily="50" charset="-128"/>
                <a:ea typeface="Meiryo UI" panose="020B0604030504040204" pitchFamily="50" charset="-128"/>
              </a:rPr>
              <a:t>投稿された記事を</a:t>
            </a:r>
            <a:r>
              <a:rPr kumimoji="1" lang="en-US" altLang="ja-JP" sz="1400" dirty="0">
                <a:solidFill>
                  <a:schemeClr val="bg1">
                    <a:lumMod val="75000"/>
                    <a:lumOff val="25000"/>
                  </a:schemeClr>
                </a:solidFill>
                <a:latin typeface="Meiryo UI" panose="020B0604030504040204" pitchFamily="50" charset="-128"/>
                <a:ea typeface="Meiryo UI" panose="020B0604030504040204" pitchFamily="50" charset="-128"/>
              </a:rPr>
              <a:t>Instagram</a:t>
            </a:r>
            <a:r>
              <a:rPr kumimoji="1" lang="ja-JP" altLang="en-US" sz="1400" dirty="0">
                <a:solidFill>
                  <a:schemeClr val="bg1">
                    <a:lumMod val="75000"/>
                    <a:lumOff val="25000"/>
                  </a:schemeClr>
                </a:solidFill>
                <a:latin typeface="Meiryo UI" panose="020B0604030504040204" pitchFamily="50" charset="-128"/>
                <a:ea typeface="Meiryo UI" panose="020B0604030504040204" pitchFamily="50" charset="-128"/>
              </a:rPr>
              <a:t>や</a:t>
            </a:r>
            <a:r>
              <a:rPr kumimoji="1" lang="en-US" altLang="ja-JP" sz="1400" dirty="0">
                <a:solidFill>
                  <a:schemeClr val="bg1">
                    <a:lumMod val="75000"/>
                    <a:lumOff val="25000"/>
                  </a:schemeClr>
                </a:solidFill>
                <a:latin typeface="Meiryo UI" panose="020B0604030504040204" pitchFamily="50" charset="-128"/>
                <a:ea typeface="Meiryo UI" panose="020B0604030504040204" pitchFamily="50" charset="-128"/>
              </a:rPr>
              <a:t>Google</a:t>
            </a:r>
            <a:r>
              <a:rPr kumimoji="1" lang="ja-JP" altLang="en-US" sz="1400" dirty="0">
                <a:solidFill>
                  <a:schemeClr val="bg1">
                    <a:lumMod val="75000"/>
                    <a:lumOff val="25000"/>
                  </a:schemeClr>
                </a:solidFill>
                <a:latin typeface="Meiryo UI" panose="020B0604030504040204" pitchFamily="50" charset="-128"/>
                <a:ea typeface="Meiryo UI" panose="020B0604030504040204" pitchFamily="50" charset="-128"/>
              </a:rPr>
              <a:t>ビジネスプロフィールに連携可能！</a:t>
            </a:r>
            <a:endParaRPr kumimoji="1" lang="en-US" altLang="ja-JP" sz="1400" dirty="0">
              <a:solidFill>
                <a:schemeClr val="bg1">
                  <a:lumMod val="75000"/>
                  <a:lumOff val="25000"/>
                </a:schemeClr>
              </a:solidFill>
              <a:latin typeface="Meiryo UI" panose="020B0604030504040204" pitchFamily="50" charset="-128"/>
              <a:ea typeface="Meiryo UI" panose="020B0604030504040204" pitchFamily="50" charset="-128"/>
            </a:endParaRPr>
          </a:p>
          <a:p>
            <a:pPr algn="l"/>
            <a:r>
              <a:rPr kumimoji="1" lang="en-US" altLang="ja-JP" sz="1400" dirty="0">
                <a:solidFill>
                  <a:schemeClr val="bg1">
                    <a:lumMod val="75000"/>
                    <a:lumOff val="25000"/>
                  </a:schemeClr>
                </a:solidFill>
                <a:latin typeface="Meiryo UI" panose="020B0604030504040204" pitchFamily="50" charset="-128"/>
                <a:ea typeface="Meiryo UI" panose="020B0604030504040204" pitchFamily="50" charset="-128"/>
              </a:rPr>
              <a:t>SNS</a:t>
            </a:r>
            <a:r>
              <a:rPr kumimoji="1" lang="ja-JP" altLang="en-US" sz="1400" dirty="0">
                <a:solidFill>
                  <a:schemeClr val="bg1">
                    <a:lumMod val="75000"/>
                    <a:lumOff val="25000"/>
                  </a:schemeClr>
                </a:solidFill>
                <a:latin typeface="Meiryo UI" panose="020B0604030504040204" pitchFamily="50" charset="-128"/>
                <a:ea typeface="Meiryo UI" panose="020B0604030504040204" pitchFamily="50" charset="-128"/>
              </a:rPr>
              <a:t>マーケティング・</a:t>
            </a:r>
            <a:r>
              <a:rPr kumimoji="1" lang="en-US" altLang="ja-JP" sz="1400" dirty="0">
                <a:solidFill>
                  <a:schemeClr val="bg1">
                    <a:lumMod val="75000"/>
                    <a:lumOff val="25000"/>
                  </a:schemeClr>
                </a:solidFill>
                <a:latin typeface="Meiryo UI" panose="020B0604030504040204" pitchFamily="50" charset="-128"/>
                <a:ea typeface="Meiryo UI" panose="020B0604030504040204" pitchFamily="50" charset="-128"/>
              </a:rPr>
              <a:t>MEO</a:t>
            </a:r>
            <a:r>
              <a:rPr kumimoji="1" lang="ja-JP" altLang="en-US" sz="1400" dirty="0">
                <a:solidFill>
                  <a:schemeClr val="bg1">
                    <a:lumMod val="75000"/>
                    <a:lumOff val="25000"/>
                  </a:schemeClr>
                </a:solidFill>
                <a:latin typeface="Meiryo UI" panose="020B0604030504040204" pitchFamily="50" charset="-128"/>
                <a:ea typeface="Meiryo UI" panose="020B0604030504040204" pitchFamily="50" charset="-128"/>
              </a:rPr>
              <a:t>対策まで網羅できるオプションプラグインです。</a:t>
            </a:r>
          </a:p>
        </p:txBody>
      </p:sp>
      <p:sp>
        <p:nvSpPr>
          <p:cNvPr id="2" name="四角形: 角を丸くする 1">
            <a:extLst>
              <a:ext uri="{FF2B5EF4-FFF2-40B4-BE49-F238E27FC236}">
                <a16:creationId xmlns:a16="http://schemas.microsoft.com/office/drawing/2014/main" id="{26AAC00E-087E-49E1-7771-EF3B3BBF4922}"/>
              </a:ext>
            </a:extLst>
          </p:cNvPr>
          <p:cNvSpPr/>
          <p:nvPr/>
        </p:nvSpPr>
        <p:spPr>
          <a:xfrm>
            <a:off x="9855605" y="484635"/>
            <a:ext cx="1386348" cy="610864"/>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b="1" dirty="0"/>
              <a:t>SNS</a:t>
            </a:r>
            <a:r>
              <a:rPr kumimoji="1" lang="ja-JP" altLang="en-US" b="1" dirty="0"/>
              <a:t>・</a:t>
            </a:r>
            <a:r>
              <a:rPr kumimoji="1" lang="en-US" altLang="ja-JP" b="1" dirty="0"/>
              <a:t>MEO</a:t>
            </a:r>
            <a:endParaRPr kumimoji="1" lang="ja-JP" altLang="en-US" b="1" dirty="0"/>
          </a:p>
        </p:txBody>
      </p:sp>
      <p:pic>
        <p:nvPicPr>
          <p:cNvPr id="19" name="図プレースホルダー 18" descr="アイコン&#10;&#10;自動的に生成された説明">
            <a:extLst>
              <a:ext uri="{FF2B5EF4-FFF2-40B4-BE49-F238E27FC236}">
                <a16:creationId xmlns:a16="http://schemas.microsoft.com/office/drawing/2014/main" id="{EC62581E-FD5B-2016-C96D-E91A04D01534}"/>
              </a:ext>
            </a:extLst>
          </p:cNvPr>
          <p:cNvPicPr>
            <a:picLocks noGrp="1" noChangeAspect="1"/>
          </p:cNvPicPr>
          <p:nvPr>
            <p:ph type="pic" sz="quarter" idx="30"/>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51571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FF83B2B-984D-CDEE-26E2-B81DBFB06AE0}"/>
              </a:ext>
            </a:extLst>
          </p:cNvPr>
          <p:cNvSpPr>
            <a:spLocks noGrp="1"/>
          </p:cNvSpPr>
          <p:nvPr>
            <p:ph type="title"/>
          </p:nvPr>
        </p:nvSpPr>
        <p:spPr/>
        <p:txBody>
          <a:bodyPr>
            <a:normAutofit fontScale="90000"/>
          </a:bodyPr>
          <a:lstStyle/>
          <a:p>
            <a:r>
              <a:rPr lang="ja-JP" altLang="en-US" dirty="0"/>
              <a:t>生成された</a:t>
            </a:r>
            <a:br>
              <a:rPr lang="en-US" altLang="ja-JP" dirty="0"/>
            </a:br>
            <a:r>
              <a:rPr lang="ja-JP" altLang="en-US" dirty="0"/>
              <a:t>ブログサンプル</a:t>
            </a:r>
            <a:endParaRPr kumimoji="1" lang="ja-JP" altLang="en-US" dirty="0"/>
          </a:p>
        </p:txBody>
      </p:sp>
      <p:sp>
        <p:nvSpPr>
          <p:cNvPr id="4" name="テキスト プレースホルダー 3">
            <a:extLst>
              <a:ext uri="{FF2B5EF4-FFF2-40B4-BE49-F238E27FC236}">
                <a16:creationId xmlns:a16="http://schemas.microsoft.com/office/drawing/2014/main" id="{8A3B81BD-8423-096D-A8C9-79BB6C976916}"/>
              </a:ext>
            </a:extLst>
          </p:cNvPr>
          <p:cNvSpPr>
            <a:spLocks noGrp="1"/>
          </p:cNvSpPr>
          <p:nvPr>
            <p:ph type="body" sz="quarter" idx="11"/>
          </p:nvPr>
        </p:nvSpPr>
        <p:spPr/>
        <p:txBody>
          <a:bodyPr/>
          <a:lstStyle/>
          <a:p>
            <a:r>
              <a:rPr lang="ja-JP" altLang="en-US" sz="800" b="1" dirty="0"/>
              <a:t>タイトル：</a:t>
            </a:r>
            <a:br>
              <a:rPr lang="en-US" altLang="ja-JP" sz="800" b="1" dirty="0"/>
            </a:br>
            <a:r>
              <a:rPr lang="ja-JP" altLang="en-US" sz="800" b="1" dirty="0"/>
              <a:t>利回りって何？不動産投資でわかる賢い資産運用</a:t>
            </a:r>
            <a:endParaRPr lang="en-US" altLang="ja-JP" sz="800" b="1" dirty="0"/>
          </a:p>
          <a:p>
            <a:r>
              <a:rPr lang="ja-JP" altLang="en-US" sz="800" b="1" dirty="0"/>
              <a:t>ブログ本文：</a:t>
            </a:r>
            <a:br>
              <a:rPr lang="en-US" altLang="ja-JP" sz="800" b="1" dirty="0"/>
            </a:br>
            <a:r>
              <a:rPr lang="ja-JP" altLang="en-US" sz="800" dirty="0"/>
              <a:t>不動産投資は、多くの人にとって魅力的な資産形成の方法です。しかし、不動産投資の世界には多くの専門用語があり、特に「利回り」という言葉が重要な役割を果たします。この記事では、利回りの基本と、それが不動産投資でどのように活用されるかを詳しく解説します。初心者の方でも理解しやすいように、ポイントを絞って説明していきますので、ぜひ最後までご覧ください。</a:t>
            </a:r>
            <a:endParaRPr lang="en-US" altLang="ja-JP" sz="800" dirty="0"/>
          </a:p>
          <a:p>
            <a:r>
              <a:rPr lang="ja-JP" altLang="en-US" sz="800" b="1" dirty="0"/>
              <a:t>利回りの基本を理解しよう</a:t>
            </a:r>
            <a:br>
              <a:rPr lang="en-US" altLang="ja-JP" sz="800" b="1" dirty="0"/>
            </a:br>
            <a:r>
              <a:rPr lang="ja-JP" altLang="en-US" sz="800" dirty="0"/>
              <a:t>利回りは、投資した資産がどれだけの収益を生むかを示す指標です。具体的には、年間の収入を投資額で割り、パーセンテージで表します。例えば、</a:t>
            </a:r>
            <a:r>
              <a:rPr lang="en-US" altLang="ja-JP" sz="800" dirty="0"/>
              <a:t>1000</a:t>
            </a:r>
            <a:r>
              <a:rPr lang="ja-JP" altLang="en-US" sz="800" dirty="0"/>
              <a:t>万円で購入した物件が年間</a:t>
            </a:r>
            <a:r>
              <a:rPr lang="en-US" altLang="ja-JP" sz="800" dirty="0"/>
              <a:t>100</a:t>
            </a:r>
            <a:r>
              <a:rPr lang="ja-JP" altLang="en-US" sz="800" dirty="0"/>
              <a:t>万円の収入を生んだ場合、利回りは</a:t>
            </a:r>
            <a:r>
              <a:rPr lang="en-US" altLang="ja-JP" sz="800" dirty="0"/>
              <a:t>10%</a:t>
            </a:r>
            <a:r>
              <a:rPr lang="ja-JP" altLang="en-US" sz="800" dirty="0"/>
              <a:t>となります。不動産投資においては、この利回りが高いほど、投資として魅力的です。</a:t>
            </a:r>
            <a:endParaRPr lang="en-US" altLang="ja-JP" sz="800" dirty="0"/>
          </a:p>
          <a:p>
            <a:r>
              <a:rPr lang="ja-JP" altLang="en-US" sz="800" b="1" dirty="0"/>
              <a:t>不動産投資における利回りの種類</a:t>
            </a:r>
            <a:br>
              <a:rPr lang="en-US" altLang="ja-JP" sz="800" b="1" dirty="0"/>
            </a:br>
            <a:r>
              <a:rPr lang="ja-JP" altLang="en-US" sz="800" dirty="0"/>
              <a:t>不動産投資には、大きく分けて「表面利回り」と「実質利回り」の</a:t>
            </a:r>
            <a:r>
              <a:rPr lang="en-US" altLang="ja-JP" sz="800" dirty="0"/>
              <a:t>2</a:t>
            </a:r>
            <a:r>
              <a:rPr lang="ja-JP" altLang="en-US" sz="800" dirty="0"/>
              <a:t>種類があります。表面利回りは物件価格に対する年間賃料の割合を示し、簡単に計算できる反面、管理費や修繕費などのコストを考慮していません。一方、実質利回りはこれらのコストを差し引いた後の収益を考慮するため、より正確な投資収益を反映します。</a:t>
            </a:r>
            <a:endParaRPr lang="en-US" altLang="ja-JP" sz="800" dirty="0"/>
          </a:p>
          <a:p>
            <a:r>
              <a:rPr lang="ja-JP" altLang="en-US" sz="800" b="1" dirty="0"/>
              <a:t>利回りを高めるためのポイント</a:t>
            </a:r>
            <a:br>
              <a:rPr lang="en-US" altLang="ja-JP" sz="800" b="1" dirty="0"/>
            </a:br>
            <a:r>
              <a:rPr lang="ja-JP" altLang="en-US" sz="800" dirty="0"/>
              <a:t>利回りを高めるためには、物件選びが重要です。立地条件や物件の状態、周辺の市場状況などをしっかり分析することが必要です。また、物件の購入価格を適切に抑えることも重要で、高すぎる購入価格は利回りを下げる原因となります。さらに、物件の維持管理を適切に行い、長期的な賃料収入の確保を目指すことも重要です。</a:t>
            </a:r>
            <a:endParaRPr lang="en-US" altLang="ja-JP" sz="800" dirty="0"/>
          </a:p>
          <a:p>
            <a:r>
              <a:rPr lang="ja-JP" altLang="en-US" sz="800" b="1" dirty="0"/>
              <a:t>利回りにまつわる注意点</a:t>
            </a:r>
            <a:br>
              <a:rPr lang="en-US" altLang="ja-JP" sz="800" b="1" dirty="0"/>
            </a:br>
            <a:r>
              <a:rPr lang="ja-JP" altLang="en-US" sz="800" dirty="0"/>
              <a:t>利回りが高い物件は魅力的に見えますが、高い利回りにはリスクも伴います。例えば、地域の経済状況の変化による賃料の下落リスクや、空室リスクなどが挙げられます。また、表面利回りだけでなく実質利回りをしっかりと計算し、投資の見通しを立てることが重要です。</a:t>
            </a:r>
            <a:endParaRPr lang="en-US" altLang="ja-JP" sz="800" dirty="0"/>
          </a:p>
          <a:p>
            <a:r>
              <a:rPr lang="ja-JP" altLang="en-US" sz="800" dirty="0"/>
              <a:t>利回りは不動産投資の成否を左右する重要な指標です。基本的な理解を深め、適切な物件選びとリスク管理を行うことが成功への鍵です。この記事があなたの不動産投資の一助となれば幸いです。不動産投資の世界への一歩を踏み出しましょう！</a:t>
            </a:r>
          </a:p>
          <a:p>
            <a:endParaRPr kumimoji="1" lang="en-US" altLang="ja-JP" sz="800" dirty="0"/>
          </a:p>
          <a:p>
            <a:endParaRPr kumimoji="1" lang="ja-JP" altLang="en-US" sz="800" dirty="0"/>
          </a:p>
        </p:txBody>
      </p:sp>
      <p:sp>
        <p:nvSpPr>
          <p:cNvPr id="5" name="スライド番号プレースホルダー 4">
            <a:extLst>
              <a:ext uri="{FF2B5EF4-FFF2-40B4-BE49-F238E27FC236}">
                <a16:creationId xmlns:a16="http://schemas.microsoft.com/office/drawing/2014/main" id="{071F3613-470E-A45B-5101-1F7FAF31B22F}"/>
              </a:ext>
            </a:extLst>
          </p:cNvPr>
          <p:cNvSpPr>
            <a:spLocks noGrp="1"/>
          </p:cNvSpPr>
          <p:nvPr>
            <p:ph type="sldNum" sz="quarter" idx="16"/>
          </p:nvPr>
        </p:nvSpPr>
        <p:spPr/>
        <p:txBody>
          <a:bodyPr/>
          <a:lstStyle/>
          <a:p>
            <a:fld id="{294A09A9-5501-47C1-A89A-A340965A2BE2}" type="slidenum">
              <a:rPr lang="en-US" altLang="ja-JP" smtClean="0"/>
              <a:pPr/>
              <a:t>21</a:t>
            </a:fld>
            <a:endParaRPr lang="ja-JP" altLang="en-US" dirty="0"/>
          </a:p>
        </p:txBody>
      </p:sp>
      <p:pic>
        <p:nvPicPr>
          <p:cNvPr id="6" name="図プレースホルダー 13">
            <a:extLst>
              <a:ext uri="{FF2B5EF4-FFF2-40B4-BE49-F238E27FC236}">
                <a16:creationId xmlns:a16="http://schemas.microsoft.com/office/drawing/2014/main" id="{46ECA70E-A7EB-0AAD-4E8F-E1E3FC7E7D0C}"/>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6096001" y="0"/>
            <a:ext cx="6096000" cy="6858000"/>
          </a:xfrm>
        </p:spPr>
      </p:pic>
      <p:sp>
        <p:nvSpPr>
          <p:cNvPr id="7" name="四角形: 角を丸くする 6">
            <a:extLst>
              <a:ext uri="{FF2B5EF4-FFF2-40B4-BE49-F238E27FC236}">
                <a16:creationId xmlns:a16="http://schemas.microsoft.com/office/drawing/2014/main" id="{3255E488-8E93-60DF-1790-87318C2208B8}"/>
              </a:ext>
            </a:extLst>
          </p:cNvPr>
          <p:cNvSpPr/>
          <p:nvPr/>
        </p:nvSpPr>
        <p:spPr>
          <a:xfrm>
            <a:off x="7218018" y="5910470"/>
            <a:ext cx="4046330" cy="49033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dirty="0">
                <a:solidFill>
                  <a:schemeClr val="tx1">
                    <a:lumMod val="85000"/>
                    <a:lumOff val="15000"/>
                  </a:schemeClr>
                </a:solidFill>
              </a:rPr>
              <a:t>タイトルから生成された画像です</a:t>
            </a:r>
          </a:p>
        </p:txBody>
      </p:sp>
    </p:spTree>
    <p:extLst>
      <p:ext uri="{BB962C8B-B14F-4D97-AF65-F5344CB8AC3E}">
        <p14:creationId xmlns:p14="http://schemas.microsoft.com/office/powerpoint/2010/main" val="2834746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6B24AD-EBC4-A7FE-29AB-AE17795F63E7}"/>
              </a:ext>
            </a:extLst>
          </p:cNvPr>
          <p:cNvSpPr>
            <a:spLocks noGrp="1"/>
          </p:cNvSpPr>
          <p:nvPr>
            <p:ph type="title"/>
          </p:nvPr>
        </p:nvSpPr>
        <p:spPr/>
        <p:txBody>
          <a:bodyPr/>
          <a:lstStyle/>
          <a:p>
            <a:r>
              <a:rPr kumimoji="1" lang="ja-JP" altLang="en-US" dirty="0"/>
              <a:t>料金プラン</a:t>
            </a:r>
            <a:br>
              <a:rPr kumimoji="1" lang="en-US" altLang="ja-JP" dirty="0"/>
            </a:br>
            <a:endParaRPr kumimoji="1" lang="ja-JP" altLang="en-US" dirty="0"/>
          </a:p>
        </p:txBody>
      </p:sp>
      <p:sp>
        <p:nvSpPr>
          <p:cNvPr id="3" name="テキスト プレースホルダー 2">
            <a:extLst>
              <a:ext uri="{FF2B5EF4-FFF2-40B4-BE49-F238E27FC236}">
                <a16:creationId xmlns:a16="http://schemas.microsoft.com/office/drawing/2014/main" id="{86E1807A-8B84-544C-04F6-BE406586D66D}"/>
              </a:ext>
            </a:extLst>
          </p:cNvPr>
          <p:cNvSpPr>
            <a:spLocks noGrp="1"/>
          </p:cNvSpPr>
          <p:nvPr>
            <p:ph type="body" sz="half" idx="2"/>
          </p:nvPr>
        </p:nvSpPr>
        <p:spPr/>
        <p:txBody>
          <a:bodyPr/>
          <a:lstStyle/>
          <a:p>
            <a:r>
              <a:rPr kumimoji="1" lang="en-US" altLang="ja-JP" b="1" dirty="0"/>
              <a:t>03</a:t>
            </a:r>
            <a:r>
              <a:rPr lang="ja-JP" altLang="en-US" b="1" dirty="0"/>
              <a:t> </a:t>
            </a:r>
            <a:r>
              <a:rPr kumimoji="1" lang="en-US" altLang="ja-JP" b="1" dirty="0"/>
              <a:t>PRICE</a:t>
            </a:r>
            <a:endParaRPr kumimoji="1" lang="ja-JP" altLang="en-US" b="1" dirty="0"/>
          </a:p>
        </p:txBody>
      </p:sp>
      <p:pic>
        <p:nvPicPr>
          <p:cNvPr id="6" name="図プレースホルダー 5">
            <a:extLst>
              <a:ext uri="{FF2B5EF4-FFF2-40B4-BE49-F238E27FC236}">
                <a16:creationId xmlns:a16="http://schemas.microsoft.com/office/drawing/2014/main" id="{A52097A9-57B4-ED9F-0457-DDF34B508E0A}"/>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08881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D876442-9A3D-9EDD-DD21-AFA1025A8B30}"/>
              </a:ext>
            </a:extLst>
          </p:cNvPr>
          <p:cNvSpPr>
            <a:spLocks noGrp="1"/>
          </p:cNvSpPr>
          <p:nvPr>
            <p:ph type="title"/>
          </p:nvPr>
        </p:nvSpPr>
        <p:spPr/>
        <p:txBody>
          <a:bodyPr/>
          <a:lstStyle/>
          <a:p>
            <a:r>
              <a:rPr lang="ja-JP" altLang="en-US" dirty="0"/>
              <a:t>料金プラン</a:t>
            </a:r>
          </a:p>
        </p:txBody>
      </p:sp>
      <p:sp>
        <p:nvSpPr>
          <p:cNvPr id="4" name="スライド番号プレースホルダー 3">
            <a:extLst>
              <a:ext uri="{FF2B5EF4-FFF2-40B4-BE49-F238E27FC236}">
                <a16:creationId xmlns:a16="http://schemas.microsoft.com/office/drawing/2014/main" id="{5373E76A-BBE3-BF98-024D-8D48C940C077}"/>
              </a:ext>
            </a:extLst>
          </p:cNvPr>
          <p:cNvSpPr>
            <a:spLocks noGrp="1"/>
          </p:cNvSpPr>
          <p:nvPr>
            <p:ph type="sldNum" sz="quarter" idx="16"/>
          </p:nvPr>
        </p:nvSpPr>
        <p:spPr/>
        <p:txBody>
          <a:bodyPr/>
          <a:lstStyle/>
          <a:p>
            <a:fld id="{294A09A9-5501-47C1-A89A-A340965A2BE2}" type="slidenum">
              <a:rPr lang="en-US" altLang="ja-JP" smtClean="0"/>
              <a:pPr/>
              <a:t>23</a:t>
            </a:fld>
            <a:endParaRPr lang="ja-JP" altLang="en-US" dirty="0"/>
          </a:p>
        </p:txBody>
      </p:sp>
      <p:sp>
        <p:nvSpPr>
          <p:cNvPr id="3" name="テキスト プレースホルダー 4">
            <a:extLst>
              <a:ext uri="{FF2B5EF4-FFF2-40B4-BE49-F238E27FC236}">
                <a16:creationId xmlns:a16="http://schemas.microsoft.com/office/drawing/2014/main" id="{F269F441-60C5-9B28-4C77-021AD1F90A8C}"/>
              </a:ext>
            </a:extLst>
          </p:cNvPr>
          <p:cNvSpPr txBox="1">
            <a:spLocks/>
          </p:cNvSpPr>
          <p:nvPr/>
        </p:nvSpPr>
        <p:spPr>
          <a:xfrm>
            <a:off x="457250" y="1961730"/>
            <a:ext cx="5486338" cy="1776434"/>
          </a:xfrm>
          <a:prstGeom prst="roundRect">
            <a:avLst/>
          </a:prstGeom>
        </p:spPr>
        <p:style>
          <a:lnRef idx="0">
            <a:schemeClr val="accent3"/>
          </a:lnRef>
          <a:fillRef idx="3">
            <a:schemeClr val="accent3"/>
          </a:fillRef>
          <a:effectRef idx="3">
            <a:schemeClr val="accent3"/>
          </a:effectRef>
          <a:fontRef idx="minor">
            <a:schemeClr val="lt1"/>
          </a:fontRef>
        </p:style>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bg1">
                    <a:lumMod val="75000"/>
                    <a:lumOff val="25000"/>
                  </a:schemeClr>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bg1">
                    <a:lumMod val="75000"/>
                    <a:lumOff val="25000"/>
                  </a:schemeClr>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bg1">
                    <a:lumMod val="75000"/>
                    <a:lumOff val="25000"/>
                  </a:schemeClr>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bg1">
                    <a:lumMod val="75000"/>
                    <a:lumOff val="25000"/>
                  </a:schemeClr>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bg1">
                    <a:lumMod val="75000"/>
                    <a:lumOff val="25000"/>
                  </a:schemeClr>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1600" b="1" dirty="0">
                <a:solidFill>
                  <a:schemeClr val="tx1"/>
                </a:solidFill>
              </a:rPr>
              <a:t>基本料金</a:t>
            </a:r>
            <a:endParaRPr lang="en-US" altLang="ja-JP" sz="1600" b="1" dirty="0">
              <a:solidFill>
                <a:schemeClr val="tx1"/>
              </a:solidFill>
            </a:endParaRPr>
          </a:p>
          <a:p>
            <a:pPr marL="0" indent="0" algn="ctr">
              <a:buNone/>
            </a:pPr>
            <a:r>
              <a:rPr lang="en-US" altLang="ja-JP" sz="5400" b="1" dirty="0">
                <a:solidFill>
                  <a:schemeClr val="tx1"/>
                </a:solidFill>
              </a:rPr>
              <a:t>33,000</a:t>
            </a:r>
            <a:r>
              <a:rPr lang="ja-JP" altLang="en-US" sz="1400" dirty="0">
                <a:solidFill>
                  <a:schemeClr val="tx1"/>
                </a:solidFill>
              </a:rPr>
              <a:t>円</a:t>
            </a:r>
            <a:r>
              <a:rPr lang="en-US" altLang="ja-JP" sz="1400" dirty="0">
                <a:solidFill>
                  <a:schemeClr val="tx1"/>
                </a:solidFill>
              </a:rPr>
              <a:t>/</a:t>
            </a:r>
            <a:r>
              <a:rPr lang="ja-JP" altLang="en-US" sz="1400" dirty="0">
                <a:solidFill>
                  <a:schemeClr val="tx1"/>
                </a:solidFill>
              </a:rPr>
              <a:t>月額</a:t>
            </a:r>
            <a:endParaRPr lang="ja-JP" altLang="en-US" sz="1600" dirty="0">
              <a:solidFill>
                <a:schemeClr val="tx1"/>
              </a:solidFill>
            </a:endParaRPr>
          </a:p>
        </p:txBody>
      </p:sp>
      <p:sp>
        <p:nvSpPr>
          <p:cNvPr id="6" name="テキスト プレースホルダー 5">
            <a:extLst>
              <a:ext uri="{FF2B5EF4-FFF2-40B4-BE49-F238E27FC236}">
                <a16:creationId xmlns:a16="http://schemas.microsoft.com/office/drawing/2014/main" id="{D28E53E5-C48F-7D72-158B-8C8AA38283A6}"/>
              </a:ext>
            </a:extLst>
          </p:cNvPr>
          <p:cNvSpPr txBox="1">
            <a:spLocks/>
          </p:cNvSpPr>
          <p:nvPr/>
        </p:nvSpPr>
        <p:spPr>
          <a:xfrm>
            <a:off x="6243700" y="1961731"/>
            <a:ext cx="5486338" cy="1776434"/>
          </a:xfrm>
          <a:prstGeom prst="roundRect">
            <a:avLst/>
          </a:prstGeom>
        </p:spPr>
        <p:style>
          <a:lnRef idx="0">
            <a:schemeClr val="accent3"/>
          </a:lnRef>
          <a:fillRef idx="3">
            <a:schemeClr val="accent3"/>
          </a:fillRef>
          <a:effectRef idx="3">
            <a:schemeClr val="accent3"/>
          </a:effectRef>
          <a:fontRef idx="minor">
            <a:schemeClr val="lt1"/>
          </a:fontRef>
        </p:style>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bg1">
                    <a:lumMod val="75000"/>
                    <a:lumOff val="25000"/>
                  </a:schemeClr>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bg1">
                    <a:lumMod val="75000"/>
                    <a:lumOff val="25000"/>
                  </a:schemeClr>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bg1">
                    <a:lumMod val="75000"/>
                    <a:lumOff val="25000"/>
                  </a:schemeClr>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bg1">
                    <a:lumMod val="75000"/>
                    <a:lumOff val="25000"/>
                  </a:schemeClr>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bg1">
                    <a:lumMod val="75000"/>
                    <a:lumOff val="25000"/>
                  </a:schemeClr>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sz="1600" b="1" dirty="0">
                <a:solidFill>
                  <a:schemeClr val="tx1"/>
                </a:solidFill>
              </a:rPr>
              <a:t>SNS</a:t>
            </a:r>
            <a:r>
              <a:rPr lang="ja-JP" altLang="en-US" sz="1600" b="1" dirty="0">
                <a:solidFill>
                  <a:schemeClr val="tx1"/>
                </a:solidFill>
              </a:rPr>
              <a:t>連携オプション</a:t>
            </a:r>
            <a:endParaRPr lang="en-US" altLang="ja-JP" sz="1600" b="1" dirty="0">
              <a:solidFill>
                <a:schemeClr val="tx1"/>
              </a:solidFill>
            </a:endParaRPr>
          </a:p>
          <a:p>
            <a:pPr marL="0" indent="0" algn="ctr">
              <a:buNone/>
            </a:pPr>
            <a:r>
              <a:rPr lang="en-US" altLang="ja-JP" sz="5400" b="1" dirty="0">
                <a:solidFill>
                  <a:schemeClr val="tx1"/>
                </a:solidFill>
              </a:rPr>
              <a:t>11,000</a:t>
            </a:r>
            <a:r>
              <a:rPr lang="ja-JP" altLang="en-US" sz="1400" dirty="0">
                <a:solidFill>
                  <a:schemeClr val="tx1"/>
                </a:solidFill>
              </a:rPr>
              <a:t>円</a:t>
            </a:r>
            <a:r>
              <a:rPr lang="en-US" altLang="ja-JP" sz="1400" dirty="0">
                <a:solidFill>
                  <a:schemeClr val="tx1"/>
                </a:solidFill>
              </a:rPr>
              <a:t>/</a:t>
            </a:r>
            <a:r>
              <a:rPr lang="ja-JP" altLang="en-US" sz="1400" dirty="0">
                <a:solidFill>
                  <a:schemeClr val="tx1"/>
                </a:solidFill>
              </a:rPr>
              <a:t>月額</a:t>
            </a:r>
            <a:endParaRPr lang="ja-JP" altLang="en-US" dirty="0">
              <a:solidFill>
                <a:schemeClr val="tx1"/>
              </a:solidFill>
            </a:endParaRPr>
          </a:p>
        </p:txBody>
      </p:sp>
      <p:graphicFrame>
        <p:nvGraphicFramePr>
          <p:cNvPr id="8" name="表プレースホルダー 11">
            <a:extLst>
              <a:ext uri="{FF2B5EF4-FFF2-40B4-BE49-F238E27FC236}">
                <a16:creationId xmlns:a16="http://schemas.microsoft.com/office/drawing/2014/main" id="{D1D50900-761B-6085-BFE0-6D03AB2D2865}"/>
              </a:ext>
            </a:extLst>
          </p:cNvPr>
          <p:cNvGraphicFramePr>
            <a:graphicFrameLocks/>
          </p:cNvGraphicFramePr>
          <p:nvPr>
            <p:extLst>
              <p:ext uri="{D42A27DB-BD31-4B8C-83A1-F6EECF244321}">
                <p14:modId xmlns:p14="http://schemas.microsoft.com/office/powerpoint/2010/main" val="2415122528"/>
              </p:ext>
            </p:extLst>
          </p:nvPr>
        </p:nvGraphicFramePr>
        <p:xfrm>
          <a:off x="457250" y="3962329"/>
          <a:ext cx="5486338" cy="2159995"/>
        </p:xfrm>
        <a:graphic>
          <a:graphicData uri="http://schemas.openxmlformats.org/drawingml/2006/table">
            <a:tbl>
              <a:tblPr bandRow="1">
                <a:tableStyleId>{0660B408-B3CF-4A94-85FC-2B1E0A45F4A2}</a:tableStyleId>
              </a:tblPr>
              <a:tblGrid>
                <a:gridCol w="5486338">
                  <a:extLst>
                    <a:ext uri="{9D8B030D-6E8A-4147-A177-3AD203B41FA5}">
                      <a16:colId xmlns:a16="http://schemas.microsoft.com/office/drawing/2014/main" val="1874995758"/>
                    </a:ext>
                  </a:extLst>
                </a:gridCol>
              </a:tblGrid>
              <a:tr h="431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bg1">
                              <a:lumMod val="75000"/>
                              <a:lumOff val="25000"/>
                            </a:schemeClr>
                          </a:solidFill>
                        </a:rPr>
                        <a:t>毎日投稿</a:t>
                      </a:r>
                      <a:endParaRPr kumimoji="1" lang="ja-JP" altLang="en-US" sz="1600" kern="1200" dirty="0">
                        <a:solidFill>
                          <a:schemeClr val="bg1">
                            <a:lumMod val="75000"/>
                            <a:lumOff val="25000"/>
                          </a:schemeClr>
                        </a:solidFill>
                        <a:latin typeface="+mj-ea"/>
                        <a:ea typeface="+mn-ea"/>
                        <a:cs typeface="+mn-cs"/>
                      </a:endParaRPr>
                    </a:p>
                  </a:txBody>
                  <a:tcPr anchor="ctr"/>
                </a:tc>
                <a:extLst>
                  <a:ext uri="{0D108BD9-81ED-4DB2-BD59-A6C34878D82A}">
                    <a16:rowId xmlns:a16="http://schemas.microsoft.com/office/drawing/2014/main" val="2324120981"/>
                  </a:ext>
                </a:extLst>
              </a:tr>
              <a:tr h="431999">
                <a:tc>
                  <a:txBody>
                    <a:bodyPr/>
                    <a:lstStyle/>
                    <a:p>
                      <a:pPr algn="ctr"/>
                      <a:r>
                        <a:rPr kumimoji="1" lang="en-US" altLang="ja-JP" sz="1600" dirty="0">
                          <a:solidFill>
                            <a:schemeClr val="bg1">
                              <a:lumMod val="75000"/>
                              <a:lumOff val="25000"/>
                            </a:schemeClr>
                          </a:solidFill>
                          <a:latin typeface="+mj-ea"/>
                          <a:ea typeface="+mj-ea"/>
                        </a:rPr>
                        <a:t>GPT-4o</a:t>
                      </a:r>
                      <a:r>
                        <a:rPr kumimoji="1" lang="ja-JP" altLang="en-US" sz="1600" dirty="0">
                          <a:solidFill>
                            <a:schemeClr val="bg1">
                              <a:lumMod val="75000"/>
                              <a:lumOff val="25000"/>
                            </a:schemeClr>
                          </a:solidFill>
                          <a:latin typeface="+mj-ea"/>
                          <a:ea typeface="+mj-ea"/>
                        </a:rPr>
                        <a:t> 対応</a:t>
                      </a:r>
                    </a:p>
                  </a:txBody>
                  <a:tcPr anchor="ctr"/>
                </a:tc>
                <a:extLst>
                  <a:ext uri="{0D108BD9-81ED-4DB2-BD59-A6C34878D82A}">
                    <a16:rowId xmlns:a16="http://schemas.microsoft.com/office/drawing/2014/main" val="1625492403"/>
                  </a:ext>
                </a:extLst>
              </a:tr>
              <a:tr h="431999">
                <a:tc>
                  <a:txBody>
                    <a:bodyPr/>
                    <a:lstStyle/>
                    <a:p>
                      <a:pPr algn="ctr"/>
                      <a:r>
                        <a:rPr kumimoji="1" lang="ja-JP" altLang="en-US" sz="1600" dirty="0">
                          <a:solidFill>
                            <a:schemeClr val="bg1">
                              <a:lumMod val="75000"/>
                              <a:lumOff val="25000"/>
                            </a:schemeClr>
                          </a:solidFill>
                        </a:rPr>
                        <a:t>画像生成対応</a:t>
                      </a:r>
                      <a:endParaRPr kumimoji="1" lang="ja-JP" altLang="en-US" sz="1600" dirty="0">
                        <a:solidFill>
                          <a:schemeClr val="bg1">
                            <a:lumMod val="75000"/>
                            <a:lumOff val="25000"/>
                          </a:schemeClr>
                        </a:solidFill>
                        <a:latin typeface="+mj-ea"/>
                        <a:ea typeface="+mj-ea"/>
                      </a:endParaRPr>
                    </a:p>
                  </a:txBody>
                  <a:tcPr anchor="ctr"/>
                </a:tc>
                <a:extLst>
                  <a:ext uri="{0D108BD9-81ED-4DB2-BD59-A6C34878D82A}">
                    <a16:rowId xmlns:a16="http://schemas.microsoft.com/office/drawing/2014/main" val="788033868"/>
                  </a:ext>
                </a:extLst>
              </a:tr>
              <a:tr h="431999">
                <a:tc>
                  <a:txBody>
                    <a:bodyPr/>
                    <a:lstStyle/>
                    <a:p>
                      <a:pPr algn="ctr"/>
                      <a:r>
                        <a:rPr kumimoji="1" lang="en-US" altLang="ja-JP" sz="1600" dirty="0">
                          <a:solidFill>
                            <a:schemeClr val="bg1">
                              <a:lumMod val="75000"/>
                              <a:lumOff val="25000"/>
                            </a:schemeClr>
                          </a:solidFill>
                        </a:rPr>
                        <a:t>URL</a:t>
                      </a:r>
                      <a:r>
                        <a:rPr kumimoji="1" lang="ja-JP" altLang="en-US" sz="1600" dirty="0">
                          <a:solidFill>
                            <a:schemeClr val="bg1">
                              <a:lumMod val="75000"/>
                              <a:lumOff val="25000"/>
                            </a:schemeClr>
                          </a:solidFill>
                        </a:rPr>
                        <a:t>からコンテンツ学習機能</a:t>
                      </a:r>
                      <a:endParaRPr kumimoji="1" lang="en-US" altLang="ja-JP" sz="1600" dirty="0">
                        <a:solidFill>
                          <a:schemeClr val="bg1">
                            <a:lumMod val="75000"/>
                            <a:lumOff val="25000"/>
                          </a:schemeClr>
                        </a:solidFill>
                        <a:latin typeface="+mj-ea"/>
                        <a:ea typeface="+mj-ea"/>
                      </a:endParaRPr>
                    </a:p>
                  </a:txBody>
                  <a:tcPr anchor="ctr"/>
                </a:tc>
                <a:extLst>
                  <a:ext uri="{0D108BD9-81ED-4DB2-BD59-A6C34878D82A}">
                    <a16:rowId xmlns:a16="http://schemas.microsoft.com/office/drawing/2014/main" val="2778050975"/>
                  </a:ext>
                </a:extLst>
              </a:tr>
              <a:tr h="431999">
                <a:tc>
                  <a:txBody>
                    <a:bodyPr/>
                    <a:lstStyle/>
                    <a:p>
                      <a:pPr algn="ctr"/>
                      <a:r>
                        <a:rPr kumimoji="1" lang="ja-JP" altLang="en-US" sz="1600" dirty="0">
                          <a:solidFill>
                            <a:schemeClr val="bg1">
                              <a:lumMod val="75000"/>
                              <a:lumOff val="25000"/>
                            </a:schemeClr>
                          </a:solidFill>
                          <a:latin typeface="+mj-ea"/>
                          <a:ea typeface="+mj-ea"/>
                        </a:rPr>
                        <a:t>英文生成対応</a:t>
                      </a:r>
                      <a:endParaRPr kumimoji="1" lang="en-US" altLang="ja-JP" sz="1600" dirty="0">
                        <a:solidFill>
                          <a:schemeClr val="bg1">
                            <a:lumMod val="75000"/>
                            <a:lumOff val="25000"/>
                          </a:schemeClr>
                        </a:solidFill>
                        <a:latin typeface="+mj-ea"/>
                        <a:ea typeface="+mj-ea"/>
                      </a:endParaRPr>
                    </a:p>
                  </a:txBody>
                  <a:tcPr anchor="ctr"/>
                </a:tc>
                <a:extLst>
                  <a:ext uri="{0D108BD9-81ED-4DB2-BD59-A6C34878D82A}">
                    <a16:rowId xmlns:a16="http://schemas.microsoft.com/office/drawing/2014/main" val="2553166813"/>
                  </a:ext>
                </a:extLst>
              </a:tr>
            </a:tbl>
          </a:graphicData>
        </a:graphic>
      </p:graphicFrame>
      <p:graphicFrame>
        <p:nvGraphicFramePr>
          <p:cNvPr id="9" name="表プレースホルダー 11">
            <a:extLst>
              <a:ext uri="{FF2B5EF4-FFF2-40B4-BE49-F238E27FC236}">
                <a16:creationId xmlns:a16="http://schemas.microsoft.com/office/drawing/2014/main" id="{EEB8A4DF-F46D-7DF8-DDF2-3565CBA6BD36}"/>
              </a:ext>
            </a:extLst>
          </p:cNvPr>
          <p:cNvGraphicFramePr>
            <a:graphicFrameLocks/>
          </p:cNvGraphicFramePr>
          <p:nvPr>
            <p:extLst>
              <p:ext uri="{D42A27DB-BD31-4B8C-83A1-F6EECF244321}">
                <p14:modId xmlns:p14="http://schemas.microsoft.com/office/powerpoint/2010/main" val="2944813036"/>
              </p:ext>
            </p:extLst>
          </p:nvPr>
        </p:nvGraphicFramePr>
        <p:xfrm>
          <a:off x="6243700" y="3962329"/>
          <a:ext cx="5491516" cy="2159995"/>
        </p:xfrm>
        <a:graphic>
          <a:graphicData uri="http://schemas.openxmlformats.org/drawingml/2006/table">
            <a:tbl>
              <a:tblPr bandRow="1">
                <a:tableStyleId>{0660B408-B3CF-4A94-85FC-2B1E0A45F4A2}</a:tableStyleId>
              </a:tblPr>
              <a:tblGrid>
                <a:gridCol w="5491516">
                  <a:extLst>
                    <a:ext uri="{9D8B030D-6E8A-4147-A177-3AD203B41FA5}">
                      <a16:colId xmlns:a16="http://schemas.microsoft.com/office/drawing/2014/main" val="1874995758"/>
                    </a:ext>
                  </a:extLst>
                </a:gridCol>
              </a:tblGrid>
              <a:tr h="431999">
                <a:tc>
                  <a:txBody>
                    <a:bodyPr/>
                    <a:lstStyle/>
                    <a:p>
                      <a:pPr algn="ctr"/>
                      <a:r>
                        <a:rPr kumimoji="1" lang="en-US" altLang="ja-JP" sz="1600" dirty="0">
                          <a:solidFill>
                            <a:schemeClr val="bg1">
                              <a:lumMod val="75000"/>
                              <a:lumOff val="25000"/>
                            </a:schemeClr>
                          </a:solidFill>
                          <a:latin typeface="+mj-ea"/>
                          <a:ea typeface="+mj-ea"/>
                        </a:rPr>
                        <a:t>WordPress</a:t>
                      </a:r>
                      <a:r>
                        <a:rPr kumimoji="1" lang="ja-JP" altLang="en-US" sz="1600" dirty="0">
                          <a:solidFill>
                            <a:schemeClr val="bg1">
                              <a:lumMod val="75000"/>
                              <a:lumOff val="25000"/>
                            </a:schemeClr>
                          </a:solidFill>
                          <a:latin typeface="+mj-ea"/>
                          <a:ea typeface="+mj-ea"/>
                        </a:rPr>
                        <a:t>専用のプラグイン</a:t>
                      </a:r>
                    </a:p>
                  </a:txBody>
                  <a:tcPr anchor="ctr"/>
                </a:tc>
                <a:extLst>
                  <a:ext uri="{0D108BD9-81ED-4DB2-BD59-A6C34878D82A}">
                    <a16:rowId xmlns:a16="http://schemas.microsoft.com/office/drawing/2014/main" val="1625492403"/>
                  </a:ext>
                </a:extLst>
              </a:tr>
              <a:tr h="431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kern="1200" dirty="0">
                          <a:solidFill>
                            <a:schemeClr val="bg1">
                              <a:lumMod val="75000"/>
                              <a:lumOff val="25000"/>
                            </a:schemeClr>
                          </a:solidFill>
                          <a:latin typeface="+mj-ea"/>
                          <a:ea typeface="+mn-ea"/>
                          <a:cs typeface="+mn-cs"/>
                        </a:rPr>
                        <a:t>Instagram</a:t>
                      </a:r>
                      <a:r>
                        <a:rPr kumimoji="1" lang="ja-JP" altLang="en-US" sz="1600" kern="1200" dirty="0">
                          <a:solidFill>
                            <a:schemeClr val="bg1">
                              <a:lumMod val="75000"/>
                              <a:lumOff val="25000"/>
                            </a:schemeClr>
                          </a:solidFill>
                          <a:latin typeface="+mj-ea"/>
                          <a:ea typeface="+mn-ea"/>
                          <a:cs typeface="+mn-cs"/>
                        </a:rPr>
                        <a:t> 自動投稿</a:t>
                      </a:r>
                    </a:p>
                  </a:txBody>
                  <a:tcPr anchor="ctr"/>
                </a:tc>
                <a:extLst>
                  <a:ext uri="{0D108BD9-81ED-4DB2-BD59-A6C34878D82A}">
                    <a16:rowId xmlns:a16="http://schemas.microsoft.com/office/drawing/2014/main" val="788033868"/>
                  </a:ext>
                </a:extLst>
              </a:tr>
              <a:tr h="431999">
                <a:tc>
                  <a:txBody>
                    <a:bodyPr/>
                    <a:lstStyle/>
                    <a:p>
                      <a:pPr algn="ctr"/>
                      <a:r>
                        <a:rPr kumimoji="1" lang="en-US" altLang="ja-JP" sz="1600" dirty="0">
                          <a:solidFill>
                            <a:schemeClr val="bg1">
                              <a:lumMod val="75000"/>
                              <a:lumOff val="25000"/>
                            </a:schemeClr>
                          </a:solidFill>
                          <a:latin typeface="+mj-ea"/>
                          <a:ea typeface="+mj-ea"/>
                        </a:rPr>
                        <a:t>Facebook</a:t>
                      </a:r>
                      <a:r>
                        <a:rPr kumimoji="1" lang="ja-JP" altLang="en-US" sz="1600" dirty="0">
                          <a:solidFill>
                            <a:schemeClr val="bg1">
                              <a:lumMod val="75000"/>
                              <a:lumOff val="25000"/>
                            </a:schemeClr>
                          </a:solidFill>
                          <a:latin typeface="+mj-ea"/>
                          <a:ea typeface="+mj-ea"/>
                        </a:rPr>
                        <a:t> 自動投稿</a:t>
                      </a:r>
                    </a:p>
                  </a:txBody>
                  <a:tcPr anchor="ctr"/>
                </a:tc>
                <a:extLst>
                  <a:ext uri="{0D108BD9-81ED-4DB2-BD59-A6C34878D82A}">
                    <a16:rowId xmlns:a16="http://schemas.microsoft.com/office/drawing/2014/main" val="2778050975"/>
                  </a:ext>
                </a:extLst>
              </a:tr>
              <a:tr h="431999">
                <a:tc>
                  <a:txBody>
                    <a:bodyPr/>
                    <a:lstStyle/>
                    <a:p>
                      <a:pPr algn="ctr"/>
                      <a:r>
                        <a:rPr kumimoji="1" lang="en-US" altLang="ja-JP" sz="1600" dirty="0">
                          <a:solidFill>
                            <a:schemeClr val="bg1">
                              <a:lumMod val="75000"/>
                              <a:lumOff val="25000"/>
                            </a:schemeClr>
                          </a:solidFill>
                          <a:latin typeface="+mj-ea"/>
                          <a:ea typeface="+mj-ea"/>
                        </a:rPr>
                        <a:t>X</a:t>
                      </a:r>
                      <a:r>
                        <a:rPr kumimoji="1" lang="ja-JP" altLang="en-US" sz="1600" dirty="0">
                          <a:solidFill>
                            <a:schemeClr val="bg1">
                              <a:lumMod val="75000"/>
                              <a:lumOff val="25000"/>
                            </a:schemeClr>
                          </a:solidFill>
                          <a:latin typeface="+mj-ea"/>
                          <a:ea typeface="+mj-ea"/>
                        </a:rPr>
                        <a:t> 自動投稿</a:t>
                      </a:r>
                    </a:p>
                  </a:txBody>
                  <a:tcPr anchor="ctr"/>
                </a:tc>
                <a:extLst>
                  <a:ext uri="{0D108BD9-81ED-4DB2-BD59-A6C34878D82A}">
                    <a16:rowId xmlns:a16="http://schemas.microsoft.com/office/drawing/2014/main" val="2806512847"/>
                  </a:ext>
                </a:extLst>
              </a:tr>
              <a:tr h="431999">
                <a:tc>
                  <a:txBody>
                    <a:bodyPr/>
                    <a:lstStyle/>
                    <a:p>
                      <a:pPr algn="ctr"/>
                      <a:r>
                        <a:rPr kumimoji="1" lang="en-US" altLang="ja-JP" sz="1600" dirty="0">
                          <a:solidFill>
                            <a:schemeClr val="bg1">
                              <a:lumMod val="75000"/>
                              <a:lumOff val="25000"/>
                            </a:schemeClr>
                          </a:solidFill>
                          <a:latin typeface="+mj-ea"/>
                          <a:ea typeface="+mj-ea"/>
                        </a:rPr>
                        <a:t>Google</a:t>
                      </a:r>
                      <a:r>
                        <a:rPr kumimoji="1" lang="ja-JP" altLang="en-US" sz="1600" dirty="0">
                          <a:solidFill>
                            <a:schemeClr val="bg1">
                              <a:lumMod val="75000"/>
                              <a:lumOff val="25000"/>
                            </a:schemeClr>
                          </a:solidFill>
                          <a:latin typeface="+mj-ea"/>
                          <a:ea typeface="+mj-ea"/>
                        </a:rPr>
                        <a:t>ビジネスプロフィール 自動投稿</a:t>
                      </a:r>
                    </a:p>
                  </a:txBody>
                  <a:tcPr anchor="ctr"/>
                </a:tc>
                <a:extLst>
                  <a:ext uri="{0D108BD9-81ED-4DB2-BD59-A6C34878D82A}">
                    <a16:rowId xmlns:a16="http://schemas.microsoft.com/office/drawing/2014/main" val="2422063928"/>
                  </a:ext>
                </a:extLst>
              </a:tr>
            </a:tbl>
          </a:graphicData>
        </a:graphic>
      </p:graphicFrame>
    </p:spTree>
    <p:extLst>
      <p:ext uri="{BB962C8B-B14F-4D97-AF65-F5344CB8AC3E}">
        <p14:creationId xmlns:p14="http://schemas.microsoft.com/office/powerpoint/2010/main" val="288667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D876442-9A3D-9EDD-DD21-AFA1025A8B30}"/>
              </a:ext>
            </a:extLst>
          </p:cNvPr>
          <p:cNvSpPr>
            <a:spLocks noGrp="1"/>
          </p:cNvSpPr>
          <p:nvPr>
            <p:ph type="title"/>
          </p:nvPr>
        </p:nvSpPr>
        <p:spPr/>
        <p:txBody>
          <a:bodyPr>
            <a:normAutofit/>
          </a:bodyPr>
          <a:lstStyle/>
          <a:p>
            <a:r>
              <a:rPr lang="ja-JP" altLang="en-US" dirty="0"/>
              <a:t>初期設定費用</a:t>
            </a:r>
          </a:p>
        </p:txBody>
      </p:sp>
      <p:sp>
        <p:nvSpPr>
          <p:cNvPr id="4" name="スライド番号プレースホルダー 3">
            <a:extLst>
              <a:ext uri="{FF2B5EF4-FFF2-40B4-BE49-F238E27FC236}">
                <a16:creationId xmlns:a16="http://schemas.microsoft.com/office/drawing/2014/main" id="{5373E76A-BBE3-BF98-024D-8D48C940C077}"/>
              </a:ext>
            </a:extLst>
          </p:cNvPr>
          <p:cNvSpPr>
            <a:spLocks noGrp="1"/>
          </p:cNvSpPr>
          <p:nvPr>
            <p:ph type="sldNum" sz="quarter" idx="16"/>
          </p:nvPr>
        </p:nvSpPr>
        <p:spPr/>
        <p:txBody>
          <a:bodyPr/>
          <a:lstStyle/>
          <a:p>
            <a:fld id="{294A09A9-5501-47C1-A89A-A340965A2BE2}" type="slidenum">
              <a:rPr lang="en-US" altLang="ja-JP" smtClean="0"/>
              <a:pPr/>
              <a:t>24</a:t>
            </a:fld>
            <a:endParaRPr lang="ja-JP" altLang="en-US" dirty="0"/>
          </a:p>
        </p:txBody>
      </p:sp>
      <p:sp>
        <p:nvSpPr>
          <p:cNvPr id="2" name="テキスト ボックス 1">
            <a:extLst>
              <a:ext uri="{FF2B5EF4-FFF2-40B4-BE49-F238E27FC236}">
                <a16:creationId xmlns:a16="http://schemas.microsoft.com/office/drawing/2014/main" id="{81F690D5-A334-E9B8-2780-D0BD653622D4}"/>
              </a:ext>
            </a:extLst>
          </p:cNvPr>
          <p:cNvSpPr txBox="1"/>
          <p:nvPr/>
        </p:nvSpPr>
        <p:spPr>
          <a:xfrm>
            <a:off x="3048538" y="2243706"/>
            <a:ext cx="6094938" cy="369332"/>
          </a:xfrm>
          <a:prstGeom prst="rect">
            <a:avLst/>
          </a:prstGeom>
          <a:noFill/>
        </p:spPr>
        <p:txBody>
          <a:bodyPr wrap="none" rtlCol="0">
            <a:spAutoFit/>
          </a:bodyPr>
          <a:lstStyle/>
          <a:p>
            <a:pPr algn="ctr"/>
            <a:r>
              <a:rPr kumimoji="1" lang="ja-JP" altLang="en-US" dirty="0">
                <a:solidFill>
                  <a:schemeClr val="bg1">
                    <a:lumMod val="75000"/>
                    <a:lumOff val="25000"/>
                  </a:schemeClr>
                </a:solidFill>
                <a:latin typeface="Meiryo UI" panose="020B0604030504040204" pitchFamily="50" charset="-128"/>
                <a:ea typeface="Meiryo UI" panose="020B0604030504040204" pitchFamily="50" charset="-128"/>
              </a:rPr>
              <a:t>キーワードの選定からブログページ構築まですべて対応いたします。</a:t>
            </a:r>
          </a:p>
        </p:txBody>
      </p:sp>
      <p:sp>
        <p:nvSpPr>
          <p:cNvPr id="3" name="角丸四角形 14">
            <a:extLst>
              <a:ext uri="{FF2B5EF4-FFF2-40B4-BE49-F238E27FC236}">
                <a16:creationId xmlns:a16="http://schemas.microsoft.com/office/drawing/2014/main" id="{D17C018C-D87D-4B51-08F0-A3B762D844BE}"/>
              </a:ext>
            </a:extLst>
          </p:cNvPr>
          <p:cNvSpPr/>
          <p:nvPr/>
        </p:nvSpPr>
        <p:spPr>
          <a:xfrm>
            <a:off x="1473200" y="2799595"/>
            <a:ext cx="4482004" cy="1482361"/>
          </a:xfrm>
          <a:prstGeom prst="round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ja-JP" sz="2800" b="1" dirty="0">
                <a:latin typeface="Meiryo UI" panose="020B0604030504040204" pitchFamily="34" charset="-128"/>
                <a:ea typeface="Meiryo UI" panose="020B0604030504040204" pitchFamily="34" charset="-128"/>
              </a:rPr>
              <a:t>WordPress</a:t>
            </a:r>
            <a:r>
              <a:rPr lang="ja-JP" altLang="en-US" sz="2800" b="1" dirty="0">
                <a:latin typeface="Meiryo UI" panose="020B0604030504040204" pitchFamily="34" charset="-128"/>
                <a:ea typeface="Meiryo UI" panose="020B0604030504040204" pitchFamily="34" charset="-128"/>
              </a:rPr>
              <a:t>制作の</a:t>
            </a:r>
            <a:r>
              <a:rPr lang="en-US" altLang="ja-JP" sz="2800" b="1" dirty="0">
                <a:latin typeface="Meiryo UI" panose="020B0604030504040204" pitchFamily="34" charset="-128"/>
                <a:ea typeface="Meiryo UI" panose="020B0604030504040204" pitchFamily="34" charset="-128"/>
              </a:rPr>
              <a:t>HP</a:t>
            </a:r>
          </a:p>
          <a:p>
            <a:pPr algn="ctr"/>
            <a:r>
              <a:rPr lang="en-US" altLang="ja-JP" sz="4400" b="1" dirty="0">
                <a:latin typeface="Meiryo UI" panose="020B0604030504040204" pitchFamily="34" charset="-128"/>
                <a:ea typeface="Meiryo UI" panose="020B0604030504040204" pitchFamily="34" charset="-128"/>
              </a:rPr>
              <a:t>10,000</a:t>
            </a:r>
            <a:r>
              <a:rPr lang="ja-JP" altLang="en-US" sz="2800" b="1" dirty="0">
                <a:latin typeface="Meiryo UI" panose="020B0604030504040204" pitchFamily="34" charset="-128"/>
                <a:ea typeface="Meiryo UI" panose="020B0604030504040204" pitchFamily="34" charset="-128"/>
              </a:rPr>
              <a:t>円</a:t>
            </a:r>
            <a:endParaRPr kumimoji="1" lang="ja-JP" altLang="en-US" sz="2800" b="1" dirty="0">
              <a:latin typeface="Meiryo UI" panose="020B0604030504040204" pitchFamily="34" charset="-128"/>
              <a:ea typeface="Meiryo UI" panose="020B0604030504040204" pitchFamily="34" charset="-128"/>
            </a:endParaRPr>
          </a:p>
        </p:txBody>
      </p:sp>
      <p:sp>
        <p:nvSpPr>
          <p:cNvPr id="6" name="角丸四角形 15">
            <a:extLst>
              <a:ext uri="{FF2B5EF4-FFF2-40B4-BE49-F238E27FC236}">
                <a16:creationId xmlns:a16="http://schemas.microsoft.com/office/drawing/2014/main" id="{1D7BA1F7-7F83-CAA1-8E69-1831955FE2BF}"/>
              </a:ext>
            </a:extLst>
          </p:cNvPr>
          <p:cNvSpPr/>
          <p:nvPr/>
        </p:nvSpPr>
        <p:spPr>
          <a:xfrm>
            <a:off x="6236797" y="2799595"/>
            <a:ext cx="4482003" cy="1482361"/>
          </a:xfrm>
          <a:prstGeom prst="round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ja-JP" sz="2800" b="1" dirty="0">
                <a:latin typeface="Meiryo UI" panose="020B0604030504040204" pitchFamily="34" charset="-128"/>
                <a:ea typeface="Meiryo UI" panose="020B0604030504040204" pitchFamily="34" charset="-128"/>
              </a:rPr>
              <a:t>WordPress</a:t>
            </a:r>
            <a:r>
              <a:rPr lang="ja-JP" altLang="en-US" sz="2800" b="1" dirty="0">
                <a:latin typeface="Meiryo UI" panose="020B0604030504040204" pitchFamily="34" charset="-128"/>
                <a:ea typeface="Meiryo UI" panose="020B0604030504040204" pitchFamily="34" charset="-128"/>
              </a:rPr>
              <a:t>以外の</a:t>
            </a:r>
            <a:r>
              <a:rPr lang="en-US" altLang="ja-JP" sz="2800" b="1" dirty="0">
                <a:latin typeface="Meiryo UI" panose="020B0604030504040204" pitchFamily="34" charset="-128"/>
                <a:ea typeface="Meiryo UI" panose="020B0604030504040204" pitchFamily="34" charset="-128"/>
              </a:rPr>
              <a:t>HP</a:t>
            </a:r>
          </a:p>
          <a:p>
            <a:pPr algn="ctr"/>
            <a:r>
              <a:rPr lang="en-US" altLang="ja-JP" sz="4400" b="1" dirty="0">
                <a:latin typeface="Meiryo UI" panose="020B0604030504040204" pitchFamily="34" charset="-128"/>
                <a:ea typeface="Meiryo UI" panose="020B0604030504040204" pitchFamily="34" charset="-128"/>
              </a:rPr>
              <a:t>50,000</a:t>
            </a:r>
            <a:r>
              <a:rPr lang="ja-JP" altLang="en-US" sz="2800" b="1" dirty="0">
                <a:latin typeface="Meiryo UI" panose="020B0604030504040204" pitchFamily="34" charset="-128"/>
                <a:ea typeface="Meiryo UI" panose="020B0604030504040204" pitchFamily="34" charset="-128"/>
              </a:rPr>
              <a:t>円</a:t>
            </a:r>
            <a:endParaRPr lang="en-US" altLang="ja-JP" sz="2800" b="1" dirty="0">
              <a:latin typeface="Meiryo UI" panose="020B0604030504040204" pitchFamily="34" charset="-128"/>
              <a:ea typeface="Meiryo UI" panose="020B0604030504040204" pitchFamily="34" charset="-128"/>
            </a:endParaRPr>
          </a:p>
        </p:txBody>
      </p:sp>
      <p:sp>
        <p:nvSpPr>
          <p:cNvPr id="7" name="角丸四角形 14">
            <a:extLst>
              <a:ext uri="{FF2B5EF4-FFF2-40B4-BE49-F238E27FC236}">
                <a16:creationId xmlns:a16="http://schemas.microsoft.com/office/drawing/2014/main" id="{41DD02C2-9989-8B23-B96D-B33630195F99}"/>
              </a:ext>
            </a:extLst>
          </p:cNvPr>
          <p:cNvSpPr/>
          <p:nvPr/>
        </p:nvSpPr>
        <p:spPr>
          <a:xfrm>
            <a:off x="3854998" y="4740155"/>
            <a:ext cx="4482004" cy="1482361"/>
          </a:xfrm>
          <a:prstGeom prst="round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ja-JP" sz="2800" b="1" dirty="0">
                <a:latin typeface="Meiryo UI" panose="020B0604030504040204" pitchFamily="34" charset="-128"/>
                <a:ea typeface="Meiryo UI" panose="020B0604030504040204" pitchFamily="34" charset="-128"/>
              </a:rPr>
              <a:t>SNS</a:t>
            </a:r>
            <a:r>
              <a:rPr lang="ja-JP" altLang="en-US" sz="2800" b="1" dirty="0">
                <a:latin typeface="Meiryo UI" panose="020B0604030504040204" pitchFamily="34" charset="-128"/>
                <a:ea typeface="Meiryo UI" panose="020B0604030504040204" pitchFamily="34" charset="-128"/>
              </a:rPr>
              <a:t>オプション</a:t>
            </a:r>
            <a:endParaRPr lang="en-US" altLang="ja-JP" sz="2800" b="1" dirty="0">
              <a:latin typeface="Meiryo UI" panose="020B0604030504040204" pitchFamily="34" charset="-128"/>
              <a:ea typeface="Meiryo UI" panose="020B0604030504040204" pitchFamily="34" charset="-128"/>
            </a:endParaRPr>
          </a:p>
          <a:p>
            <a:pPr algn="ctr"/>
            <a:r>
              <a:rPr lang="en-US" altLang="ja-JP" sz="4400" b="1" dirty="0">
                <a:latin typeface="Meiryo UI" panose="020B0604030504040204" pitchFamily="34" charset="-128"/>
                <a:ea typeface="Meiryo UI" panose="020B0604030504040204" pitchFamily="34" charset="-128"/>
              </a:rPr>
              <a:t>30,000</a:t>
            </a:r>
            <a:r>
              <a:rPr lang="ja-JP" altLang="en-US" sz="2800" b="1" dirty="0">
                <a:latin typeface="Meiryo UI" panose="020B0604030504040204" pitchFamily="34" charset="-128"/>
                <a:ea typeface="Meiryo UI" panose="020B0604030504040204" pitchFamily="34" charset="-128"/>
              </a:rPr>
              <a:t>円</a:t>
            </a:r>
            <a:endParaRPr kumimoji="1" lang="ja-JP" altLang="en-US" sz="2800" b="1" dirty="0">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55DAA1D3-5C6E-BB0A-1E7B-0886E4F6178C}"/>
              </a:ext>
            </a:extLst>
          </p:cNvPr>
          <p:cNvSpPr txBox="1"/>
          <p:nvPr/>
        </p:nvSpPr>
        <p:spPr>
          <a:xfrm>
            <a:off x="8722001" y="5797943"/>
            <a:ext cx="2064682" cy="369332"/>
          </a:xfrm>
          <a:prstGeom prst="rect">
            <a:avLst/>
          </a:prstGeom>
          <a:noFill/>
        </p:spPr>
        <p:txBody>
          <a:bodyPr wrap="square" rtlCol="0">
            <a:spAutoFit/>
          </a:bodyPr>
          <a:lstStyle/>
          <a:p>
            <a:pPr algn="l"/>
            <a:r>
              <a:rPr kumimoji="1" lang="en-US" altLang="ja-JP" dirty="0">
                <a:solidFill>
                  <a:schemeClr val="bg1">
                    <a:lumMod val="75000"/>
                    <a:lumOff val="25000"/>
                  </a:schemeClr>
                </a:solidFill>
                <a:latin typeface="Meiryo UI" panose="020B0604030504040204" pitchFamily="50" charset="-128"/>
                <a:ea typeface="Meiryo UI" panose="020B0604030504040204" pitchFamily="50" charset="-128"/>
              </a:rPr>
              <a:t>※</a:t>
            </a:r>
            <a:r>
              <a:rPr kumimoji="1" lang="ja-JP" altLang="en-US" dirty="0">
                <a:solidFill>
                  <a:schemeClr val="bg1">
                    <a:lumMod val="75000"/>
                    <a:lumOff val="25000"/>
                  </a:schemeClr>
                </a:solidFill>
                <a:latin typeface="Meiryo UI" panose="020B0604030504040204" pitchFamily="50" charset="-128"/>
                <a:ea typeface="Meiryo UI" panose="020B0604030504040204" pitchFamily="50" charset="-128"/>
              </a:rPr>
              <a:t>すべて税別表記</a:t>
            </a:r>
          </a:p>
        </p:txBody>
      </p:sp>
    </p:spTree>
    <p:extLst>
      <p:ext uri="{BB962C8B-B14F-4D97-AF65-F5344CB8AC3E}">
        <p14:creationId xmlns:p14="http://schemas.microsoft.com/office/powerpoint/2010/main" val="2162362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5E027E-9349-4870-A5E5-4BE7FD7F46A1}"/>
              </a:ext>
            </a:extLst>
          </p:cNvPr>
          <p:cNvSpPr>
            <a:spLocks noGrp="1"/>
          </p:cNvSpPr>
          <p:nvPr>
            <p:ph type="title"/>
          </p:nvPr>
        </p:nvSpPr>
        <p:spPr>
          <a:xfrm>
            <a:off x="964023" y="879063"/>
            <a:ext cx="6796131" cy="610863"/>
          </a:xfrm>
        </p:spPr>
        <p:txBody>
          <a:bodyPr>
            <a:normAutofit/>
          </a:bodyPr>
          <a:lstStyle/>
          <a:p>
            <a:r>
              <a:rPr kumimoji="1" lang="ja-JP" altLang="en-US" dirty="0"/>
              <a:t>運用開始までの流れ</a:t>
            </a:r>
          </a:p>
        </p:txBody>
      </p:sp>
      <p:sp>
        <p:nvSpPr>
          <p:cNvPr id="3" name="テキスト プレースホルダー 2">
            <a:extLst>
              <a:ext uri="{FF2B5EF4-FFF2-40B4-BE49-F238E27FC236}">
                <a16:creationId xmlns:a16="http://schemas.microsoft.com/office/drawing/2014/main" id="{092FCAF6-3F83-EFC3-289C-00CA99DD0BA9}"/>
              </a:ext>
            </a:extLst>
          </p:cNvPr>
          <p:cNvSpPr>
            <a:spLocks noGrp="1"/>
          </p:cNvSpPr>
          <p:nvPr>
            <p:ph type="body" sz="quarter" idx="12"/>
          </p:nvPr>
        </p:nvSpPr>
        <p:spPr>
          <a:xfrm>
            <a:off x="1296955" y="2934856"/>
            <a:ext cx="2297438" cy="369332"/>
          </a:xfrm>
        </p:spPr>
        <p:txBody>
          <a:bodyPr/>
          <a:lstStyle/>
          <a:p>
            <a:r>
              <a:rPr lang="ja-JP" altLang="en-US" dirty="0"/>
              <a:t>どのようなキーワードを対策するか事前に打ち合わせ致します。</a:t>
            </a:r>
            <a:endParaRPr kumimoji="1" lang="ja-JP" altLang="en-US" dirty="0"/>
          </a:p>
        </p:txBody>
      </p:sp>
      <p:sp>
        <p:nvSpPr>
          <p:cNvPr id="4" name="テキスト プレースホルダー 3">
            <a:extLst>
              <a:ext uri="{FF2B5EF4-FFF2-40B4-BE49-F238E27FC236}">
                <a16:creationId xmlns:a16="http://schemas.microsoft.com/office/drawing/2014/main" id="{29772F72-F6B0-CE2B-9262-C08BE9C25A8B}"/>
              </a:ext>
            </a:extLst>
          </p:cNvPr>
          <p:cNvSpPr>
            <a:spLocks noGrp="1"/>
          </p:cNvSpPr>
          <p:nvPr>
            <p:ph type="body" sz="quarter" idx="11"/>
          </p:nvPr>
        </p:nvSpPr>
        <p:spPr/>
        <p:txBody>
          <a:bodyPr/>
          <a:lstStyle/>
          <a:p>
            <a:r>
              <a:rPr lang="ja-JP" altLang="en-US" dirty="0"/>
              <a:t>ご</a:t>
            </a:r>
            <a:r>
              <a:rPr kumimoji="1" lang="ja-JP" altLang="en-US" dirty="0"/>
              <a:t>契約・打ち合わせ</a:t>
            </a:r>
          </a:p>
        </p:txBody>
      </p:sp>
      <p:sp>
        <p:nvSpPr>
          <p:cNvPr id="5" name="テキスト プレースホルダー 4">
            <a:extLst>
              <a:ext uri="{FF2B5EF4-FFF2-40B4-BE49-F238E27FC236}">
                <a16:creationId xmlns:a16="http://schemas.microsoft.com/office/drawing/2014/main" id="{8EDE55C6-427F-8F32-450D-E031CFCC7A61}"/>
              </a:ext>
            </a:extLst>
          </p:cNvPr>
          <p:cNvSpPr>
            <a:spLocks noGrp="1"/>
          </p:cNvSpPr>
          <p:nvPr>
            <p:ph type="body" sz="quarter" idx="30"/>
          </p:nvPr>
        </p:nvSpPr>
        <p:spPr>
          <a:xfrm>
            <a:off x="3897799" y="5087328"/>
            <a:ext cx="2540344" cy="369332"/>
          </a:xfrm>
        </p:spPr>
        <p:txBody>
          <a:bodyPr/>
          <a:lstStyle/>
          <a:p>
            <a:r>
              <a:rPr kumimoji="1" lang="ja-JP" altLang="en-US" dirty="0"/>
              <a:t>御社の</a:t>
            </a:r>
            <a:r>
              <a:rPr kumimoji="1" lang="en-US" altLang="ja-JP" dirty="0" err="1"/>
              <a:t>Wordpress</a:t>
            </a:r>
            <a:r>
              <a:rPr kumimoji="1" lang="ja-JP" altLang="en-US" dirty="0"/>
              <a:t>ログイン情報を共有していただきます。</a:t>
            </a:r>
            <a:endParaRPr kumimoji="1" lang="en-US" altLang="ja-JP" dirty="0"/>
          </a:p>
        </p:txBody>
      </p:sp>
      <p:sp>
        <p:nvSpPr>
          <p:cNvPr id="6" name="テキスト プレースホルダー 5">
            <a:extLst>
              <a:ext uri="{FF2B5EF4-FFF2-40B4-BE49-F238E27FC236}">
                <a16:creationId xmlns:a16="http://schemas.microsoft.com/office/drawing/2014/main" id="{3433691A-35A4-CBCC-F1CC-3F23E1190E5B}"/>
              </a:ext>
            </a:extLst>
          </p:cNvPr>
          <p:cNvSpPr>
            <a:spLocks noGrp="1"/>
          </p:cNvSpPr>
          <p:nvPr>
            <p:ph type="body" sz="quarter" idx="31"/>
          </p:nvPr>
        </p:nvSpPr>
        <p:spPr>
          <a:xfrm>
            <a:off x="3897799" y="4701908"/>
            <a:ext cx="3911340" cy="205837"/>
          </a:xfrm>
        </p:spPr>
        <p:txBody>
          <a:bodyPr/>
          <a:lstStyle/>
          <a:p>
            <a:r>
              <a:rPr lang="en-US" altLang="ja-JP" dirty="0"/>
              <a:t>WordPress</a:t>
            </a:r>
            <a:r>
              <a:rPr lang="ja-JP" altLang="en-US" dirty="0"/>
              <a:t>のログイン情報</a:t>
            </a:r>
            <a:endParaRPr kumimoji="1" lang="ja-JP" altLang="en-US" dirty="0"/>
          </a:p>
        </p:txBody>
      </p:sp>
      <p:sp>
        <p:nvSpPr>
          <p:cNvPr id="7" name="テキスト プレースホルダー 6">
            <a:extLst>
              <a:ext uri="{FF2B5EF4-FFF2-40B4-BE49-F238E27FC236}">
                <a16:creationId xmlns:a16="http://schemas.microsoft.com/office/drawing/2014/main" id="{56B33A6B-E94B-0475-4186-E974961B0C51}"/>
              </a:ext>
            </a:extLst>
          </p:cNvPr>
          <p:cNvSpPr>
            <a:spLocks noGrp="1"/>
          </p:cNvSpPr>
          <p:nvPr>
            <p:ph type="body" sz="quarter" idx="32"/>
          </p:nvPr>
        </p:nvSpPr>
        <p:spPr>
          <a:xfrm>
            <a:off x="9001710" y="5087328"/>
            <a:ext cx="2248675" cy="369332"/>
          </a:xfrm>
        </p:spPr>
        <p:txBody>
          <a:bodyPr/>
          <a:lstStyle/>
          <a:p>
            <a:r>
              <a:rPr kumimoji="1" lang="en-US" altLang="ja-JP" dirty="0" err="1"/>
              <a:t>Wordpress</a:t>
            </a:r>
            <a:r>
              <a:rPr kumimoji="1" lang="ja-JP" altLang="en-US" dirty="0"/>
              <a:t>の投稿メニューから気になる記事の修正も可能です。</a:t>
            </a:r>
          </a:p>
        </p:txBody>
      </p:sp>
      <p:sp>
        <p:nvSpPr>
          <p:cNvPr id="8" name="テキスト プレースホルダー 7">
            <a:extLst>
              <a:ext uri="{FF2B5EF4-FFF2-40B4-BE49-F238E27FC236}">
                <a16:creationId xmlns:a16="http://schemas.microsoft.com/office/drawing/2014/main" id="{D60D28A8-1529-60BC-FFD9-0FAE3E6C1315}"/>
              </a:ext>
            </a:extLst>
          </p:cNvPr>
          <p:cNvSpPr>
            <a:spLocks noGrp="1"/>
          </p:cNvSpPr>
          <p:nvPr>
            <p:ph type="body" sz="quarter" idx="33"/>
          </p:nvPr>
        </p:nvSpPr>
        <p:spPr/>
        <p:txBody>
          <a:bodyPr/>
          <a:lstStyle/>
          <a:p>
            <a:r>
              <a:rPr kumimoji="1" lang="ja-JP" altLang="en-US" dirty="0"/>
              <a:t>ブログ自動化スタート</a:t>
            </a:r>
          </a:p>
        </p:txBody>
      </p:sp>
      <p:sp>
        <p:nvSpPr>
          <p:cNvPr id="9" name="テキスト プレースホルダー 8">
            <a:extLst>
              <a:ext uri="{FF2B5EF4-FFF2-40B4-BE49-F238E27FC236}">
                <a16:creationId xmlns:a16="http://schemas.microsoft.com/office/drawing/2014/main" id="{B3ECD6C3-8EDA-4FB2-212F-65F6DF24B535}"/>
              </a:ext>
            </a:extLst>
          </p:cNvPr>
          <p:cNvSpPr>
            <a:spLocks noGrp="1"/>
          </p:cNvSpPr>
          <p:nvPr>
            <p:ph type="body" sz="quarter" idx="34"/>
          </p:nvPr>
        </p:nvSpPr>
        <p:spPr>
          <a:xfrm>
            <a:off x="6438142" y="2934856"/>
            <a:ext cx="2526243" cy="369332"/>
          </a:xfrm>
        </p:spPr>
        <p:txBody>
          <a:bodyPr/>
          <a:lstStyle/>
          <a:p>
            <a:r>
              <a:rPr kumimoji="1" lang="ja-JP" altLang="en-US" dirty="0"/>
              <a:t>弊社がすべて対応いたします。</a:t>
            </a:r>
          </a:p>
        </p:txBody>
      </p:sp>
      <p:sp>
        <p:nvSpPr>
          <p:cNvPr id="10" name="テキスト プレースホルダー 9">
            <a:extLst>
              <a:ext uri="{FF2B5EF4-FFF2-40B4-BE49-F238E27FC236}">
                <a16:creationId xmlns:a16="http://schemas.microsoft.com/office/drawing/2014/main" id="{9D037584-EDDD-3402-2D16-A816566AC1A7}"/>
              </a:ext>
            </a:extLst>
          </p:cNvPr>
          <p:cNvSpPr>
            <a:spLocks noGrp="1"/>
          </p:cNvSpPr>
          <p:nvPr>
            <p:ph type="body" sz="quarter" idx="35"/>
          </p:nvPr>
        </p:nvSpPr>
        <p:spPr/>
        <p:txBody>
          <a:bodyPr/>
          <a:lstStyle/>
          <a:p>
            <a:r>
              <a:rPr kumimoji="1" lang="ja-JP" altLang="en-US" dirty="0"/>
              <a:t>システム連携</a:t>
            </a:r>
          </a:p>
        </p:txBody>
      </p:sp>
      <p:sp>
        <p:nvSpPr>
          <p:cNvPr id="11" name="スライド番号プレースホルダー 10">
            <a:extLst>
              <a:ext uri="{FF2B5EF4-FFF2-40B4-BE49-F238E27FC236}">
                <a16:creationId xmlns:a16="http://schemas.microsoft.com/office/drawing/2014/main" id="{DB942EC0-5563-5897-8982-F1E976E47EA2}"/>
              </a:ext>
            </a:extLst>
          </p:cNvPr>
          <p:cNvSpPr>
            <a:spLocks noGrp="1"/>
          </p:cNvSpPr>
          <p:nvPr>
            <p:ph type="sldNum" sz="quarter" idx="16"/>
          </p:nvPr>
        </p:nvSpPr>
        <p:spPr/>
        <p:txBody>
          <a:bodyPr/>
          <a:lstStyle/>
          <a:p>
            <a:fld id="{294A09A9-5501-47C1-A89A-A340965A2BE2}" type="slidenum">
              <a:rPr lang="en-US" altLang="ja-JP" smtClean="0"/>
              <a:pPr/>
              <a:t>25</a:t>
            </a:fld>
            <a:endParaRPr lang="ja-JP" altLang="en-US" dirty="0"/>
          </a:p>
        </p:txBody>
      </p:sp>
      <p:sp>
        <p:nvSpPr>
          <p:cNvPr id="12" name="テキスト ボックス 11">
            <a:extLst>
              <a:ext uri="{FF2B5EF4-FFF2-40B4-BE49-F238E27FC236}">
                <a16:creationId xmlns:a16="http://schemas.microsoft.com/office/drawing/2014/main" id="{806741A7-B39B-44D8-B4C8-88EDE99C7CFF}"/>
              </a:ext>
            </a:extLst>
          </p:cNvPr>
          <p:cNvSpPr txBox="1"/>
          <p:nvPr/>
        </p:nvSpPr>
        <p:spPr>
          <a:xfrm>
            <a:off x="1233170" y="1500494"/>
            <a:ext cx="3863750" cy="369332"/>
          </a:xfrm>
          <a:prstGeom prst="rect">
            <a:avLst/>
          </a:prstGeom>
          <a:noFill/>
        </p:spPr>
        <p:txBody>
          <a:bodyPr wrap="none" rtlCol="0">
            <a:spAutoFit/>
          </a:bodyPr>
          <a:lstStyle/>
          <a:p>
            <a:pPr algn="l"/>
            <a:r>
              <a:rPr kumimoji="1" lang="en-US" altLang="ja-JP" dirty="0">
                <a:solidFill>
                  <a:schemeClr val="bg1">
                    <a:lumMod val="75000"/>
                    <a:lumOff val="25000"/>
                  </a:schemeClr>
                </a:solidFill>
                <a:latin typeface="Meiryo UI" panose="020B0604030504040204" pitchFamily="50" charset="-128"/>
                <a:ea typeface="Meiryo UI" panose="020B0604030504040204" pitchFamily="50" charset="-128"/>
              </a:rPr>
              <a:t>-</a:t>
            </a:r>
            <a:r>
              <a:rPr kumimoji="1" lang="ja-JP" altLang="en-US" dirty="0">
                <a:solidFill>
                  <a:schemeClr val="bg1">
                    <a:lumMod val="75000"/>
                    <a:lumOff val="25000"/>
                  </a:schemeClr>
                </a:solidFill>
                <a:latin typeface="Meiryo UI" panose="020B0604030504040204" pitchFamily="50" charset="-128"/>
                <a:ea typeface="Meiryo UI" panose="020B0604030504040204" pitchFamily="50" charset="-128"/>
              </a:rPr>
              <a:t> </a:t>
            </a:r>
            <a:r>
              <a:rPr kumimoji="1" lang="en-US" altLang="ja-JP" dirty="0">
                <a:solidFill>
                  <a:schemeClr val="bg1">
                    <a:lumMod val="75000"/>
                    <a:lumOff val="25000"/>
                  </a:schemeClr>
                </a:solidFill>
                <a:latin typeface="Meiryo UI" panose="020B0604030504040204" pitchFamily="50" charset="-128"/>
                <a:ea typeface="Meiryo UI" panose="020B0604030504040204" pitchFamily="50" charset="-128"/>
              </a:rPr>
              <a:t>WordPress</a:t>
            </a:r>
            <a:r>
              <a:rPr kumimoji="1" lang="ja-JP" altLang="en-US" dirty="0">
                <a:solidFill>
                  <a:schemeClr val="bg1">
                    <a:lumMod val="75000"/>
                    <a:lumOff val="25000"/>
                  </a:schemeClr>
                </a:solidFill>
                <a:latin typeface="Meiryo UI" panose="020B0604030504040204" pitchFamily="50" charset="-128"/>
                <a:ea typeface="Meiryo UI" panose="020B0604030504040204" pitchFamily="50" charset="-128"/>
              </a:rPr>
              <a:t>でサイトをお持ちの場合 </a:t>
            </a:r>
            <a:r>
              <a:rPr kumimoji="1" lang="en-US" altLang="ja-JP" dirty="0">
                <a:solidFill>
                  <a:schemeClr val="bg1">
                    <a:lumMod val="75000"/>
                    <a:lumOff val="25000"/>
                  </a:schemeClr>
                </a:solidFill>
                <a:latin typeface="Meiryo UI" panose="020B0604030504040204" pitchFamily="50" charset="-128"/>
                <a:ea typeface="Meiryo UI" panose="020B0604030504040204" pitchFamily="50" charset="-128"/>
              </a:rPr>
              <a:t>-</a:t>
            </a:r>
            <a:endParaRPr kumimoji="1" lang="ja-JP" altLang="en-US" dirty="0">
              <a:solidFill>
                <a:schemeClr val="bg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29790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56ABC926-72E9-7E15-31CB-00016C717B81}"/>
              </a:ext>
            </a:extLst>
          </p:cNvPr>
          <p:cNvSpPr/>
          <p:nvPr/>
        </p:nvSpPr>
        <p:spPr>
          <a:xfrm>
            <a:off x="1176233" y="5458203"/>
            <a:ext cx="3484387" cy="11573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90F4AC74-7F19-C8FD-37AD-D41B7F6E9B9C}"/>
              </a:ext>
            </a:extLst>
          </p:cNvPr>
          <p:cNvSpPr/>
          <p:nvPr/>
        </p:nvSpPr>
        <p:spPr>
          <a:xfrm>
            <a:off x="5030543" y="5457466"/>
            <a:ext cx="3327487" cy="11573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四角形: 対角を切り取る 57">
            <a:extLst>
              <a:ext uri="{FF2B5EF4-FFF2-40B4-BE49-F238E27FC236}">
                <a16:creationId xmlns:a16="http://schemas.microsoft.com/office/drawing/2014/main" id="{2F64FEBD-FCDB-5B84-F02D-F20DA483F4C0}"/>
              </a:ext>
            </a:extLst>
          </p:cNvPr>
          <p:cNvSpPr/>
          <p:nvPr/>
        </p:nvSpPr>
        <p:spPr>
          <a:xfrm>
            <a:off x="927100" y="4826000"/>
            <a:ext cx="10367433" cy="1219200"/>
          </a:xfrm>
          <a:prstGeom prst="snip2Diag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a:extLst>
              <a:ext uri="{FF2B5EF4-FFF2-40B4-BE49-F238E27FC236}">
                <a16:creationId xmlns:a16="http://schemas.microsoft.com/office/drawing/2014/main" id="{7EC9E1D1-F937-9373-69E3-1267F82C663A}"/>
              </a:ext>
            </a:extLst>
          </p:cNvPr>
          <p:cNvSpPr>
            <a:spLocks noGrp="1"/>
          </p:cNvSpPr>
          <p:nvPr>
            <p:ph type="title"/>
          </p:nvPr>
        </p:nvSpPr>
        <p:spPr/>
        <p:txBody>
          <a:bodyPr/>
          <a:lstStyle/>
          <a:p>
            <a:r>
              <a:rPr kumimoji="1" lang="ja-JP" altLang="en-US" dirty="0"/>
              <a:t>機能比較表</a:t>
            </a:r>
          </a:p>
        </p:txBody>
      </p:sp>
      <p:graphicFrame>
        <p:nvGraphicFramePr>
          <p:cNvPr id="8" name="表プレースホルダー 7">
            <a:extLst>
              <a:ext uri="{FF2B5EF4-FFF2-40B4-BE49-F238E27FC236}">
                <a16:creationId xmlns:a16="http://schemas.microsoft.com/office/drawing/2014/main" id="{315E1854-8423-5D81-C3CE-0518B1F28812}"/>
              </a:ext>
            </a:extLst>
          </p:cNvPr>
          <p:cNvGraphicFramePr>
            <a:graphicFrameLocks noGrp="1"/>
          </p:cNvGraphicFramePr>
          <p:nvPr>
            <p:ph type="tbl" sz="quarter" idx="10"/>
            <p:extLst>
              <p:ext uri="{D42A27DB-BD31-4B8C-83A1-F6EECF244321}">
                <p14:modId xmlns:p14="http://schemas.microsoft.com/office/powerpoint/2010/main" val="657082171"/>
              </p:ext>
            </p:extLst>
          </p:nvPr>
        </p:nvGraphicFramePr>
        <p:xfrm>
          <a:off x="693280" y="2234293"/>
          <a:ext cx="10805439" cy="1925320"/>
        </p:xfrm>
        <a:graphic>
          <a:graphicData uri="http://schemas.openxmlformats.org/drawingml/2006/table">
            <a:tbl>
              <a:tblPr firstRow="1" firstCol="1" bandRow="1">
                <a:tableStyleId>{5C22544A-7EE6-4342-B048-85BDC9FD1C3A}</a:tableStyleId>
              </a:tblPr>
              <a:tblGrid>
                <a:gridCol w="1455631">
                  <a:extLst>
                    <a:ext uri="{9D8B030D-6E8A-4147-A177-3AD203B41FA5}">
                      <a16:colId xmlns:a16="http://schemas.microsoft.com/office/drawing/2014/main" val="2501400907"/>
                    </a:ext>
                  </a:extLst>
                </a:gridCol>
                <a:gridCol w="719216">
                  <a:extLst>
                    <a:ext uri="{9D8B030D-6E8A-4147-A177-3AD203B41FA5}">
                      <a16:colId xmlns:a16="http://schemas.microsoft.com/office/drawing/2014/main" val="2981109620"/>
                    </a:ext>
                  </a:extLst>
                </a:gridCol>
                <a:gridCol w="719216">
                  <a:extLst>
                    <a:ext uri="{9D8B030D-6E8A-4147-A177-3AD203B41FA5}">
                      <a16:colId xmlns:a16="http://schemas.microsoft.com/office/drawing/2014/main" val="2183292129"/>
                    </a:ext>
                  </a:extLst>
                </a:gridCol>
                <a:gridCol w="719216">
                  <a:extLst>
                    <a:ext uri="{9D8B030D-6E8A-4147-A177-3AD203B41FA5}">
                      <a16:colId xmlns:a16="http://schemas.microsoft.com/office/drawing/2014/main" val="686182846"/>
                    </a:ext>
                  </a:extLst>
                </a:gridCol>
                <a:gridCol w="719216">
                  <a:extLst>
                    <a:ext uri="{9D8B030D-6E8A-4147-A177-3AD203B41FA5}">
                      <a16:colId xmlns:a16="http://schemas.microsoft.com/office/drawing/2014/main" val="3617591694"/>
                    </a:ext>
                  </a:extLst>
                </a:gridCol>
                <a:gridCol w="719216">
                  <a:extLst>
                    <a:ext uri="{9D8B030D-6E8A-4147-A177-3AD203B41FA5}">
                      <a16:colId xmlns:a16="http://schemas.microsoft.com/office/drawing/2014/main" val="2172302342"/>
                    </a:ext>
                  </a:extLst>
                </a:gridCol>
                <a:gridCol w="719216">
                  <a:extLst>
                    <a:ext uri="{9D8B030D-6E8A-4147-A177-3AD203B41FA5}">
                      <a16:colId xmlns:a16="http://schemas.microsoft.com/office/drawing/2014/main" val="3747971347"/>
                    </a:ext>
                  </a:extLst>
                </a:gridCol>
                <a:gridCol w="719216">
                  <a:extLst>
                    <a:ext uri="{9D8B030D-6E8A-4147-A177-3AD203B41FA5}">
                      <a16:colId xmlns:a16="http://schemas.microsoft.com/office/drawing/2014/main" val="587488658"/>
                    </a:ext>
                  </a:extLst>
                </a:gridCol>
                <a:gridCol w="719216">
                  <a:extLst>
                    <a:ext uri="{9D8B030D-6E8A-4147-A177-3AD203B41FA5}">
                      <a16:colId xmlns:a16="http://schemas.microsoft.com/office/drawing/2014/main" val="2265024330"/>
                    </a:ext>
                  </a:extLst>
                </a:gridCol>
                <a:gridCol w="719216">
                  <a:extLst>
                    <a:ext uri="{9D8B030D-6E8A-4147-A177-3AD203B41FA5}">
                      <a16:colId xmlns:a16="http://schemas.microsoft.com/office/drawing/2014/main" val="3392397877"/>
                    </a:ext>
                  </a:extLst>
                </a:gridCol>
                <a:gridCol w="719216">
                  <a:extLst>
                    <a:ext uri="{9D8B030D-6E8A-4147-A177-3AD203B41FA5}">
                      <a16:colId xmlns:a16="http://schemas.microsoft.com/office/drawing/2014/main" val="251247340"/>
                    </a:ext>
                  </a:extLst>
                </a:gridCol>
                <a:gridCol w="719216">
                  <a:extLst>
                    <a:ext uri="{9D8B030D-6E8A-4147-A177-3AD203B41FA5}">
                      <a16:colId xmlns:a16="http://schemas.microsoft.com/office/drawing/2014/main" val="1177542446"/>
                    </a:ext>
                  </a:extLst>
                </a:gridCol>
                <a:gridCol w="719216">
                  <a:extLst>
                    <a:ext uri="{9D8B030D-6E8A-4147-A177-3AD203B41FA5}">
                      <a16:colId xmlns:a16="http://schemas.microsoft.com/office/drawing/2014/main" val="1851223800"/>
                    </a:ext>
                  </a:extLst>
                </a:gridCol>
                <a:gridCol w="719216">
                  <a:extLst>
                    <a:ext uri="{9D8B030D-6E8A-4147-A177-3AD203B41FA5}">
                      <a16:colId xmlns:a16="http://schemas.microsoft.com/office/drawing/2014/main" val="3877044645"/>
                    </a:ext>
                  </a:extLst>
                </a:gridCol>
              </a:tblGrid>
              <a:tr h="370840">
                <a:tc>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700" dirty="0">
                          <a:latin typeface="Meiryo UI" panose="020B0604030504040204" pitchFamily="50" charset="-128"/>
                          <a:ea typeface="Meiryo UI" panose="020B0604030504040204" pitchFamily="50" charset="-128"/>
                        </a:rPr>
                        <a:t>目的</a:t>
                      </a:r>
                    </a:p>
                  </a:txBody>
                  <a:tcPr anchor="ctr"/>
                </a:tc>
                <a:tc>
                  <a:txBody>
                    <a:bodyPr/>
                    <a:lstStyle/>
                    <a:p>
                      <a:pPr algn="ctr"/>
                      <a:r>
                        <a:rPr kumimoji="1" lang="en-US" altLang="ja-JP" sz="700" dirty="0">
                          <a:latin typeface="Meiryo UI" panose="020B0604030504040204" pitchFamily="50" charset="-128"/>
                          <a:ea typeface="Meiryo UI" panose="020B0604030504040204" pitchFamily="50" charset="-128"/>
                        </a:rPr>
                        <a:t>AI</a:t>
                      </a:r>
                      <a:r>
                        <a:rPr kumimoji="1" lang="ja-JP" altLang="en-US" sz="700" dirty="0">
                          <a:latin typeface="Meiryo UI" panose="020B0604030504040204" pitchFamily="50" charset="-128"/>
                          <a:ea typeface="Meiryo UI" panose="020B0604030504040204" pitchFamily="50" charset="-128"/>
                        </a:rPr>
                        <a:t>の</a:t>
                      </a: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性能</a:t>
                      </a:r>
                    </a:p>
                  </a:txBody>
                  <a:tcPr anchor="ctr"/>
                </a:tc>
                <a:tc>
                  <a:txBody>
                    <a:bodyPr/>
                    <a:lstStyle/>
                    <a:p>
                      <a:pPr algn="ctr"/>
                      <a:r>
                        <a:rPr kumimoji="1" lang="ja-JP" altLang="en-US" sz="700" dirty="0">
                          <a:latin typeface="Meiryo UI" panose="020B0604030504040204" pitchFamily="50" charset="-128"/>
                          <a:ea typeface="Meiryo UI" panose="020B0604030504040204" pitchFamily="50" charset="-128"/>
                        </a:rPr>
                        <a:t>完全</a:t>
                      </a: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自動生成</a:t>
                      </a:r>
                    </a:p>
                  </a:txBody>
                  <a:tcPr anchor="ctr"/>
                </a:tc>
                <a:tc>
                  <a:txBody>
                    <a:bodyPr/>
                    <a:lstStyle/>
                    <a:p>
                      <a:pPr algn="ctr"/>
                      <a:r>
                        <a:rPr kumimoji="1" lang="en-US" altLang="ja-JP" sz="700" dirty="0" err="1">
                          <a:latin typeface="Meiryo UI" panose="020B0604030504040204" pitchFamily="50" charset="-128"/>
                          <a:ea typeface="Meiryo UI" panose="020B0604030504040204" pitchFamily="50" charset="-128"/>
                        </a:rPr>
                        <a:t>Wordpress</a:t>
                      </a: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接続</a:t>
                      </a:r>
                    </a:p>
                  </a:txBody>
                  <a:tcPr anchor="ctr"/>
                </a:tc>
                <a:tc>
                  <a:txBody>
                    <a:bodyPr/>
                    <a:lstStyle/>
                    <a:p>
                      <a:pPr algn="ctr"/>
                      <a:r>
                        <a:rPr kumimoji="1" lang="en-US" altLang="ja-JP" sz="700" dirty="0" err="1">
                          <a:latin typeface="Meiryo UI" panose="020B0604030504040204" pitchFamily="50" charset="-128"/>
                          <a:ea typeface="Meiryo UI" panose="020B0604030504040204" pitchFamily="50" charset="-128"/>
                        </a:rPr>
                        <a:t>Wordpress</a:t>
                      </a: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自動投稿</a:t>
                      </a:r>
                    </a:p>
                  </a:txBody>
                  <a:tcPr anchor="ctr"/>
                </a:tc>
                <a:tc>
                  <a:txBody>
                    <a:bodyPr/>
                    <a:lstStyle/>
                    <a:p>
                      <a:pPr algn="ctr"/>
                      <a:r>
                        <a:rPr kumimoji="1" lang="ja-JP" altLang="en-US" sz="700" dirty="0">
                          <a:latin typeface="Meiryo UI" panose="020B0604030504040204" pitchFamily="50" charset="-128"/>
                          <a:ea typeface="Meiryo UI" panose="020B0604030504040204" pitchFamily="50" charset="-128"/>
                        </a:rPr>
                        <a:t>リライト機能</a:t>
                      </a:r>
                    </a:p>
                  </a:txBody>
                  <a:tcPr anchor="ctr"/>
                </a:tc>
                <a:tc>
                  <a:txBody>
                    <a:bodyPr/>
                    <a:lstStyle/>
                    <a:p>
                      <a:pPr algn="ctr"/>
                      <a:r>
                        <a:rPr kumimoji="1" lang="ja-JP" altLang="en-US" sz="700" dirty="0">
                          <a:latin typeface="Meiryo UI" panose="020B0604030504040204" pitchFamily="50" charset="-128"/>
                          <a:ea typeface="Meiryo UI" panose="020B0604030504040204" pitchFamily="50" charset="-128"/>
                        </a:rPr>
                        <a:t>記事</a:t>
                      </a: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再生成</a:t>
                      </a:r>
                    </a:p>
                  </a:txBody>
                  <a:tcPr anchor="ctr"/>
                </a:tc>
                <a:tc>
                  <a:txBody>
                    <a:bodyPr/>
                    <a:lstStyle/>
                    <a:p>
                      <a:pPr algn="ctr"/>
                      <a:r>
                        <a:rPr kumimoji="1" lang="ja-JP" altLang="en-US" sz="700" dirty="0">
                          <a:latin typeface="Meiryo UI" panose="020B0604030504040204" pitchFamily="50" charset="-128"/>
                          <a:ea typeface="Meiryo UI" panose="020B0604030504040204" pitchFamily="50" charset="-128"/>
                        </a:rPr>
                        <a:t>学習機能</a:t>
                      </a:r>
                    </a:p>
                  </a:txBody>
                  <a:tcPr anchor="ctr"/>
                </a:tc>
                <a:tc>
                  <a:txBody>
                    <a:bodyPr/>
                    <a:lstStyle/>
                    <a:p>
                      <a:pPr algn="ctr"/>
                      <a:r>
                        <a:rPr kumimoji="1" lang="ja-JP" altLang="en-US" sz="700" dirty="0">
                          <a:latin typeface="Meiryo UI" panose="020B0604030504040204" pitchFamily="50" charset="-128"/>
                          <a:ea typeface="Meiryo UI" panose="020B0604030504040204" pitchFamily="50" charset="-128"/>
                        </a:rPr>
                        <a:t>プロンプト</a:t>
                      </a: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追加</a:t>
                      </a:r>
                    </a:p>
                  </a:txBody>
                  <a:tcPr anchor="ctr"/>
                </a:tc>
                <a:tc>
                  <a:txBody>
                    <a:bodyPr/>
                    <a:lstStyle/>
                    <a:p>
                      <a:pPr algn="ctr"/>
                      <a:r>
                        <a:rPr kumimoji="1" lang="ja-JP" altLang="en-US" sz="700" dirty="0">
                          <a:latin typeface="Meiryo UI" panose="020B0604030504040204" pitchFamily="50" charset="-128"/>
                          <a:ea typeface="Meiryo UI" panose="020B0604030504040204" pitchFamily="50" charset="-128"/>
                        </a:rPr>
                        <a:t>画像生成</a:t>
                      </a:r>
                    </a:p>
                  </a:txBody>
                  <a:tcPr anchor="ctr"/>
                </a:tc>
                <a:tc>
                  <a:txBody>
                    <a:bodyPr/>
                    <a:lstStyle/>
                    <a:p>
                      <a:pPr algn="ctr"/>
                      <a:r>
                        <a:rPr kumimoji="1" lang="ja-JP" altLang="en-US" sz="700" dirty="0">
                          <a:latin typeface="Meiryo UI" panose="020B0604030504040204" pitchFamily="50" charset="-128"/>
                          <a:ea typeface="Meiryo UI" panose="020B0604030504040204" pitchFamily="50" charset="-128"/>
                        </a:rPr>
                        <a:t>文章量調整</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rPr>
                        <a:t>装飾タグ対応</a:t>
                      </a:r>
                    </a:p>
                  </a:txBody>
                  <a:tcPr anchor="ctr"/>
                </a:tc>
                <a:tc>
                  <a:txBody>
                    <a:bodyPr/>
                    <a:lstStyle/>
                    <a:p>
                      <a:pPr algn="ctr"/>
                      <a:r>
                        <a:rPr kumimoji="1" lang="ja-JP" altLang="en-US" sz="700" dirty="0">
                          <a:latin typeface="Meiryo UI" panose="020B0604030504040204" pitchFamily="50" charset="-128"/>
                          <a:ea typeface="Meiryo UI" panose="020B0604030504040204" pitchFamily="50" charset="-128"/>
                        </a:rPr>
                        <a:t>生成上限</a:t>
                      </a:r>
                    </a:p>
                  </a:txBody>
                  <a:tcPr anchor="ctr"/>
                </a:tc>
                <a:extLst>
                  <a:ext uri="{0D108BD9-81ED-4DB2-BD59-A6C34878D82A}">
                    <a16:rowId xmlns:a16="http://schemas.microsoft.com/office/drawing/2014/main" val="2810385299"/>
                  </a:ext>
                </a:extLst>
              </a:tr>
              <a:tr h="370840">
                <a:tc>
                  <a:txBody>
                    <a:bodyPr/>
                    <a:lstStyle/>
                    <a:p>
                      <a:pPr algn="ctr"/>
                      <a:r>
                        <a:rPr kumimoji="1" lang="en-US" altLang="ja-JP" sz="1000" dirty="0">
                          <a:latin typeface="Meiryo UI" panose="020B0604030504040204" pitchFamily="50" charset="-128"/>
                          <a:ea typeface="Meiryo UI" panose="020B0604030504040204" pitchFamily="50" charset="-128"/>
                        </a:rPr>
                        <a:t>AI</a:t>
                      </a:r>
                      <a:r>
                        <a:rPr kumimoji="1" lang="ja-JP" altLang="en-US" sz="1000" dirty="0">
                          <a:latin typeface="Meiryo UI" panose="020B0604030504040204" pitchFamily="50" charset="-128"/>
                          <a:ea typeface="Meiryo UI" panose="020B0604030504040204" pitchFamily="50" charset="-128"/>
                        </a:rPr>
                        <a:t>ブログアルケミスト</a:t>
                      </a:r>
                    </a:p>
                  </a:txBody>
                  <a:tcPr anchor="ctr"/>
                </a:tc>
                <a:tc>
                  <a:txBody>
                    <a:bodyPr/>
                    <a:lstStyle/>
                    <a:p>
                      <a:pPr algn="ctr"/>
                      <a:r>
                        <a:rPr kumimoji="1" lang="ja-JP" altLang="en-US" sz="700" b="1" dirty="0">
                          <a:latin typeface="Meiryo UI" panose="020B0604030504040204" pitchFamily="50" charset="-128"/>
                          <a:ea typeface="Meiryo UI" panose="020B0604030504040204" pitchFamily="50" charset="-128"/>
                        </a:rPr>
                        <a:t>完全放置で</a:t>
                      </a:r>
                      <a:endParaRPr kumimoji="1" lang="en-US" altLang="ja-JP" sz="700" b="1" dirty="0">
                        <a:latin typeface="Meiryo UI" panose="020B0604030504040204" pitchFamily="50" charset="-128"/>
                        <a:ea typeface="Meiryo UI" panose="020B0604030504040204" pitchFamily="50" charset="-128"/>
                      </a:endParaRPr>
                    </a:p>
                    <a:p>
                      <a:pPr algn="ctr"/>
                      <a:r>
                        <a:rPr kumimoji="1" lang="ja-JP" altLang="en-US" sz="700" b="1" dirty="0">
                          <a:latin typeface="Meiryo UI" panose="020B0604030504040204" pitchFamily="50" charset="-128"/>
                          <a:ea typeface="Meiryo UI" panose="020B0604030504040204" pitchFamily="50" charset="-128"/>
                        </a:rPr>
                        <a:t>成果を出す</a:t>
                      </a:r>
                    </a:p>
                  </a:txBody>
                  <a:tcPr anchor="ctr"/>
                </a:tc>
                <a:tc>
                  <a:txBody>
                    <a:bodyPr/>
                    <a:lstStyle/>
                    <a:p>
                      <a:pPr algn="ctr"/>
                      <a:endParaRPr kumimoji="1" lang="en-US" altLang="ja-JP" sz="700" dirty="0">
                        <a:latin typeface="Meiryo UI" panose="020B0604030504040204" pitchFamily="50" charset="-128"/>
                        <a:ea typeface="Meiryo UI" panose="020B0604030504040204" pitchFamily="50" charset="-128"/>
                      </a:endParaRPr>
                    </a:p>
                    <a:p>
                      <a:pPr algn="ct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最新</a:t>
                      </a:r>
                      <a:r>
                        <a:rPr kumimoji="1" lang="en-US" altLang="ja-JP" sz="700" dirty="0">
                          <a:latin typeface="Meiryo UI" panose="020B0604030504040204" pitchFamily="50" charset="-128"/>
                          <a:ea typeface="Meiryo UI" panose="020B0604030504040204" pitchFamily="50" charset="-128"/>
                        </a:rPr>
                        <a:t>AI</a:t>
                      </a:r>
                    </a:p>
                    <a:p>
                      <a:pPr algn="ctr"/>
                      <a:r>
                        <a:rPr kumimoji="1" lang="en-US" altLang="ja-JP" sz="700" b="1" dirty="0">
                          <a:solidFill>
                            <a:schemeClr val="accent5"/>
                          </a:solidFill>
                          <a:latin typeface="Meiryo UI" panose="020B0604030504040204" pitchFamily="50" charset="-128"/>
                          <a:ea typeface="Meiryo UI" panose="020B0604030504040204" pitchFamily="50" charset="-128"/>
                        </a:rPr>
                        <a:t>GPT-4</a:t>
                      </a:r>
                      <a:r>
                        <a:rPr kumimoji="1" lang="ja-JP" altLang="en-US" sz="700" b="1" dirty="0">
                          <a:solidFill>
                            <a:schemeClr val="accent5"/>
                          </a:solidFill>
                          <a:latin typeface="Meiryo UI" panose="020B0604030504040204" pitchFamily="50" charset="-128"/>
                          <a:ea typeface="Meiryo UI" panose="020B0604030504040204" pitchFamily="50" charset="-128"/>
                        </a:rPr>
                        <a:t>採用</a:t>
                      </a:r>
                    </a:p>
                  </a:txBody>
                  <a:tcPr anchor="ctr"/>
                </a:tc>
                <a:tc>
                  <a:txBody>
                    <a:bodyPr/>
                    <a:lstStyle/>
                    <a:p>
                      <a:pPr algn="ctr"/>
                      <a:endParaRPr kumimoji="1" lang="en-US" altLang="ja-JP" sz="700" dirty="0">
                        <a:latin typeface="Meiryo UI" panose="020B0604030504040204" pitchFamily="50" charset="-128"/>
                        <a:ea typeface="Meiryo UI" panose="020B0604030504040204" pitchFamily="50" charset="-128"/>
                      </a:endParaRPr>
                    </a:p>
                    <a:p>
                      <a:pPr algn="ct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キーワード</a:t>
                      </a: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設定のみ</a:t>
                      </a:r>
                    </a:p>
                  </a:txBody>
                  <a:tcPr anchor="ctr"/>
                </a:tc>
                <a:tc>
                  <a:txBody>
                    <a:bodyPr/>
                    <a:lstStyle/>
                    <a:p>
                      <a:pPr algn="ctr"/>
                      <a:endParaRPr kumimoji="1" lang="en-US" altLang="ja-JP" sz="700" dirty="0">
                        <a:latin typeface="Meiryo UI" panose="020B0604030504040204" pitchFamily="50" charset="-128"/>
                        <a:ea typeface="Meiryo UI" panose="020B0604030504040204" pitchFamily="50" charset="-128"/>
                      </a:endParaRPr>
                    </a:p>
                    <a:p>
                      <a:pPr algn="ct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接続</a:t>
                      </a:r>
                      <a:r>
                        <a:rPr kumimoji="1" lang="en-US" altLang="ja-JP" sz="700" dirty="0">
                          <a:latin typeface="Meiryo UI" panose="020B0604030504040204" pitchFamily="50" charset="-128"/>
                          <a:ea typeface="Meiryo UI" panose="020B0604030504040204" pitchFamily="50" charset="-128"/>
                        </a:rPr>
                        <a:t>OK</a:t>
                      </a:r>
                      <a:endParaRPr kumimoji="1" lang="ja-JP" altLang="en-US" sz="700" dirty="0">
                        <a:latin typeface="Meiryo UI" panose="020B0604030504040204" pitchFamily="50" charset="-128"/>
                        <a:ea typeface="Meiryo UI" panose="020B0604030504040204" pitchFamily="50" charset="-128"/>
                      </a:endParaRPr>
                    </a:p>
                  </a:txBody>
                  <a:tcPr anchor="ctr"/>
                </a:tc>
                <a:tc>
                  <a:txBody>
                    <a:bodyPr/>
                    <a:lstStyle/>
                    <a:p>
                      <a:pPr algn="ctr"/>
                      <a:endParaRPr kumimoji="1" lang="en-US" altLang="ja-JP" sz="700" dirty="0">
                        <a:latin typeface="Meiryo UI" panose="020B0604030504040204" pitchFamily="50" charset="-128"/>
                        <a:ea typeface="Meiryo UI" panose="020B0604030504040204" pitchFamily="50" charset="-128"/>
                      </a:endParaRPr>
                    </a:p>
                    <a:p>
                      <a:pPr algn="ct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毎日自動</a:t>
                      </a: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投稿対応</a:t>
                      </a:r>
                    </a:p>
                  </a:txBody>
                  <a:tcPr anchor="ctr"/>
                </a:tc>
                <a:tc>
                  <a:txBody>
                    <a:bodyPr/>
                    <a:lstStyle/>
                    <a:p>
                      <a:pPr algn="ctr"/>
                      <a:endParaRPr kumimoji="1" lang="en-US" altLang="ja-JP" sz="700" dirty="0">
                        <a:latin typeface="Meiryo UI" panose="020B0604030504040204" pitchFamily="50" charset="-128"/>
                        <a:ea typeface="Meiryo UI" panose="020B0604030504040204" pitchFamily="50" charset="-128"/>
                      </a:endParaRPr>
                    </a:p>
                    <a:p>
                      <a:pPr algn="ctr"/>
                      <a:endParaRPr kumimoji="1" lang="en-US" altLang="ja-JP" sz="700" dirty="0">
                        <a:latin typeface="Meiryo UI" panose="020B0604030504040204" pitchFamily="50" charset="-128"/>
                        <a:ea typeface="Meiryo UI" panose="020B0604030504040204" pitchFamily="50" charset="-128"/>
                      </a:endParaRPr>
                    </a:p>
                    <a:p>
                      <a:pPr algn="ctr"/>
                      <a:endParaRPr kumimoji="1" lang="ja-JP" altLang="en-US" sz="700" dirty="0">
                        <a:latin typeface="Meiryo UI" panose="020B0604030504040204" pitchFamily="50" charset="-128"/>
                        <a:ea typeface="Meiryo UI" panose="020B0604030504040204" pitchFamily="50" charset="-128"/>
                      </a:endParaRPr>
                    </a:p>
                  </a:txBody>
                  <a:tcPr anchor="ctr"/>
                </a:tc>
                <a:tc>
                  <a:txBody>
                    <a:bodyPr/>
                    <a:lstStyle/>
                    <a:p>
                      <a:pPr algn="ctr"/>
                      <a:endParaRPr kumimoji="1" lang="en-US" altLang="ja-JP" sz="700" dirty="0">
                        <a:latin typeface="Meiryo UI" panose="020B0604030504040204" pitchFamily="50" charset="-128"/>
                        <a:ea typeface="Meiryo UI" panose="020B0604030504040204" pitchFamily="50" charset="-128"/>
                      </a:endParaRPr>
                    </a:p>
                  </a:txBody>
                  <a:tcPr anchor="ctr"/>
                </a:tc>
                <a:tc>
                  <a:txBody>
                    <a:bodyPr/>
                    <a:lstStyle/>
                    <a:p>
                      <a:pPr algn="ctr"/>
                      <a:endParaRPr kumimoji="1" lang="en-US" altLang="ja-JP" sz="700" dirty="0">
                        <a:latin typeface="Meiryo UI" panose="020B0604030504040204" pitchFamily="50" charset="-128"/>
                        <a:ea typeface="Meiryo UI" panose="020B0604030504040204" pitchFamily="50" charset="-128"/>
                      </a:endParaRPr>
                    </a:p>
                    <a:p>
                      <a:pPr algn="ct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サイト</a:t>
                      </a:r>
                      <a:r>
                        <a:rPr kumimoji="1" lang="en-US" altLang="ja-JP" sz="700" dirty="0">
                          <a:latin typeface="Meiryo UI" panose="020B0604030504040204" pitchFamily="50" charset="-128"/>
                          <a:ea typeface="Meiryo UI" panose="020B0604030504040204" pitchFamily="50" charset="-128"/>
                        </a:rPr>
                        <a:t>URL</a:t>
                      </a:r>
                      <a:r>
                        <a:rPr kumimoji="1" lang="ja-JP" altLang="en-US" sz="700" dirty="0">
                          <a:latin typeface="Meiryo UI" panose="020B0604030504040204" pitchFamily="50" charset="-128"/>
                          <a:ea typeface="Meiryo UI" panose="020B0604030504040204" pitchFamily="50" charset="-128"/>
                        </a:rPr>
                        <a:t>から</a:t>
                      </a: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自動学習</a:t>
                      </a:r>
                    </a:p>
                  </a:txBody>
                  <a:tcPr anchor="ctr"/>
                </a:tc>
                <a:tc>
                  <a:txBody>
                    <a:bodyPr/>
                    <a:lstStyle/>
                    <a:p>
                      <a:pPr algn="ctr"/>
                      <a:endParaRPr kumimoji="1" lang="en-US" altLang="ja-JP" sz="700" dirty="0">
                        <a:latin typeface="Meiryo UI" panose="020B0604030504040204" pitchFamily="50" charset="-128"/>
                        <a:ea typeface="Meiryo UI" panose="020B0604030504040204" pitchFamily="50" charset="-128"/>
                      </a:endParaRPr>
                    </a:p>
                    <a:p>
                      <a:pPr algn="ct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ネガティブ</a:t>
                      </a: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プロンプト対応</a:t>
                      </a:r>
                    </a:p>
                  </a:txBody>
                  <a:tcPr anchor="ctr"/>
                </a:tc>
                <a:tc>
                  <a:txBody>
                    <a:bodyPr/>
                    <a:lstStyle/>
                    <a:p>
                      <a:pPr algn="ctr"/>
                      <a:endParaRPr kumimoji="1" lang="ja-JP" altLang="en-US" sz="7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700" dirty="0">
                        <a:latin typeface="Meiryo UI" panose="020B0604030504040204" pitchFamily="50" charset="-128"/>
                        <a:ea typeface="Meiryo UI" panose="020B0604030504040204" pitchFamily="50" charset="-128"/>
                      </a:endParaRPr>
                    </a:p>
                  </a:txBody>
                  <a:tcPr anchor="ctr"/>
                </a:tc>
                <a:tc>
                  <a:txBody>
                    <a:bodyPr/>
                    <a:lstStyle/>
                    <a:p>
                      <a:pPr algn="ctr"/>
                      <a:endParaRPr kumimoji="1" lang="en-US" altLang="ja-JP" sz="700" dirty="0">
                        <a:latin typeface="Meiryo UI" panose="020B0604030504040204" pitchFamily="50" charset="-128"/>
                        <a:ea typeface="Meiryo UI" panose="020B0604030504040204" pitchFamily="50" charset="-128"/>
                      </a:endParaRPr>
                    </a:p>
                    <a:p>
                      <a:pPr algn="ct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自動挿入</a:t>
                      </a: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rPr>
                        <a:t>※1</a:t>
                      </a:r>
                      <a:r>
                        <a:rPr kumimoji="1" lang="ja-JP" altLang="en-US" sz="700" dirty="0">
                          <a:latin typeface="Meiryo UI" panose="020B0604030504040204" pitchFamily="50" charset="-128"/>
                          <a:ea typeface="Meiryo UI" panose="020B0604030504040204" pitchFamily="50" charset="-128"/>
                        </a:rPr>
                        <a:t>）</a:t>
                      </a:r>
                      <a:endParaRPr kumimoji="1" lang="en-US" altLang="ja-JP" sz="7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700" b="1" dirty="0">
                          <a:latin typeface="Meiryo UI" panose="020B0604030504040204" pitchFamily="50" charset="-128"/>
                          <a:ea typeface="Meiryo UI" panose="020B0604030504040204" pitchFamily="50" charset="-128"/>
                        </a:rPr>
                        <a:t>再生成機能を</a:t>
                      </a:r>
                      <a:endParaRPr kumimoji="1" lang="en-US" altLang="ja-JP" sz="700" b="1" dirty="0">
                        <a:latin typeface="Meiryo UI" panose="020B0604030504040204" pitchFamily="50" charset="-128"/>
                        <a:ea typeface="Meiryo UI" panose="020B0604030504040204" pitchFamily="50" charset="-128"/>
                      </a:endParaRPr>
                    </a:p>
                    <a:p>
                      <a:pPr algn="ctr"/>
                      <a:r>
                        <a:rPr kumimoji="1" lang="ja-JP" altLang="en-US" sz="700" b="1" dirty="0">
                          <a:latin typeface="Meiryo UI" panose="020B0604030504040204" pitchFamily="50" charset="-128"/>
                          <a:ea typeface="Meiryo UI" panose="020B0604030504040204" pitchFamily="50" charset="-128"/>
                        </a:rPr>
                        <a:t>なくし</a:t>
                      </a:r>
                      <a:endParaRPr kumimoji="1" lang="en-US" altLang="ja-JP" sz="700" b="1" dirty="0">
                        <a:latin typeface="Meiryo UI" panose="020B0604030504040204" pitchFamily="50" charset="-128"/>
                        <a:ea typeface="Meiryo UI" panose="020B0604030504040204" pitchFamily="50" charset="-128"/>
                      </a:endParaRPr>
                    </a:p>
                    <a:p>
                      <a:pPr algn="ctr"/>
                      <a:r>
                        <a:rPr kumimoji="1" lang="ja-JP" altLang="en-US" sz="700" b="1" dirty="0">
                          <a:latin typeface="Meiryo UI" panose="020B0604030504040204" pitchFamily="50" charset="-128"/>
                          <a:ea typeface="Meiryo UI" panose="020B0604030504040204" pitchFamily="50" charset="-128"/>
                        </a:rPr>
                        <a:t>毎日自動生成</a:t>
                      </a:r>
                    </a:p>
                  </a:txBody>
                  <a:tcPr anchor="ctr"/>
                </a:tc>
                <a:extLst>
                  <a:ext uri="{0D108BD9-81ED-4DB2-BD59-A6C34878D82A}">
                    <a16:rowId xmlns:a16="http://schemas.microsoft.com/office/drawing/2014/main" val="1549047056"/>
                  </a:ext>
                </a:extLst>
              </a:tr>
              <a:tr h="370840">
                <a:tc>
                  <a:txBody>
                    <a:bodyPr/>
                    <a:lstStyle/>
                    <a:p>
                      <a:pPr algn="ctr"/>
                      <a:r>
                        <a:rPr kumimoji="1" lang="ja-JP" altLang="en-US" sz="1000" dirty="0">
                          <a:latin typeface="Meiryo UI" panose="020B0604030504040204" pitchFamily="50" charset="-128"/>
                          <a:ea typeface="Meiryo UI" panose="020B0604030504040204" pitchFamily="50" charset="-128"/>
                        </a:rPr>
                        <a:t>他社製品</a:t>
                      </a:r>
                      <a:r>
                        <a:rPr kumimoji="1" lang="en-US" altLang="ja-JP" sz="1000" dirty="0">
                          <a:latin typeface="Meiryo UI" panose="020B0604030504040204" pitchFamily="50" charset="-128"/>
                          <a:ea typeface="Meiryo UI" panose="020B0604030504040204" pitchFamily="50" charset="-128"/>
                        </a:rPr>
                        <a:t>A</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700" dirty="0">
                          <a:latin typeface="Meiryo UI" panose="020B0604030504040204" pitchFamily="50" charset="-128"/>
                          <a:ea typeface="Meiryo UI" panose="020B0604030504040204" pitchFamily="50" charset="-128"/>
                        </a:rPr>
                        <a:t>AI</a:t>
                      </a:r>
                      <a:r>
                        <a:rPr kumimoji="1" lang="ja-JP" altLang="en-US" sz="700" dirty="0">
                          <a:latin typeface="Meiryo UI" panose="020B0604030504040204" pitchFamily="50" charset="-128"/>
                          <a:ea typeface="Meiryo UI" panose="020B0604030504040204" pitchFamily="50" charset="-128"/>
                        </a:rPr>
                        <a:t>を使ってこだわり記事を書く</a:t>
                      </a:r>
                    </a:p>
                  </a:txBody>
                  <a:tcPr anchor="ctr"/>
                </a:tc>
                <a:tc>
                  <a:txBody>
                    <a:bodyPr/>
                    <a:lstStyle/>
                    <a:p>
                      <a:pPr algn="ctr"/>
                      <a:endParaRPr kumimoji="1" lang="en-US" altLang="ja-JP" sz="700" dirty="0">
                        <a:latin typeface="Meiryo UI" panose="020B0604030504040204" pitchFamily="50" charset="-128"/>
                        <a:ea typeface="Meiryo UI" panose="020B0604030504040204" pitchFamily="50" charset="-128"/>
                      </a:endParaRPr>
                    </a:p>
                    <a:p>
                      <a:pPr algn="ctr"/>
                      <a:endParaRPr kumimoji="1" lang="en-US" altLang="ja-JP" sz="700" dirty="0">
                        <a:latin typeface="Meiryo UI" panose="020B0604030504040204" pitchFamily="50" charset="-128"/>
                        <a:ea typeface="Meiryo UI" panose="020B0604030504040204" pitchFamily="50" charset="-128"/>
                      </a:endParaRPr>
                    </a:p>
                    <a:p>
                      <a:pPr algn="ctr"/>
                      <a:r>
                        <a:rPr kumimoji="1" lang="en-US" altLang="ja-JP" sz="700" dirty="0">
                          <a:latin typeface="Meiryo UI" panose="020B0604030504040204" pitchFamily="50" charset="-128"/>
                          <a:ea typeface="Meiryo UI" panose="020B0604030504040204" pitchFamily="50" charset="-128"/>
                        </a:rPr>
                        <a:t>GPT-3.5</a:t>
                      </a:r>
                    </a:p>
                    <a:p>
                      <a:pPr algn="ctr"/>
                      <a:r>
                        <a:rPr kumimoji="1" lang="ja-JP" altLang="en-US" sz="700" dirty="0">
                          <a:latin typeface="Meiryo UI" panose="020B0604030504040204" pitchFamily="50" charset="-128"/>
                          <a:ea typeface="Meiryo UI" panose="020B0604030504040204" pitchFamily="50" charset="-128"/>
                        </a:rPr>
                        <a:t>採用</a:t>
                      </a:r>
                    </a:p>
                  </a:txBody>
                  <a:tcPr anchor="ctr"/>
                </a:tc>
                <a:tc>
                  <a:txBody>
                    <a:bodyPr/>
                    <a:lstStyle/>
                    <a:p>
                      <a:pPr algn="ctr"/>
                      <a:endParaRPr kumimoji="1" lang="en-US" altLang="ja-JP" sz="700" dirty="0">
                        <a:latin typeface="Meiryo UI" panose="020B0604030504040204" pitchFamily="50" charset="-128"/>
                        <a:ea typeface="Meiryo UI" panose="020B0604030504040204" pitchFamily="50" charset="-128"/>
                      </a:endParaRPr>
                    </a:p>
                    <a:p>
                      <a:pPr algn="ct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キーワード</a:t>
                      </a: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都度登録</a:t>
                      </a:r>
                    </a:p>
                  </a:txBody>
                  <a:tcPr anchor="ctr"/>
                </a:tc>
                <a:tc>
                  <a:txBody>
                    <a:bodyPr/>
                    <a:lstStyle/>
                    <a:p>
                      <a:pPr algn="ctr"/>
                      <a:endParaRPr kumimoji="1" lang="en-US" altLang="ja-JP" sz="700" dirty="0">
                        <a:latin typeface="Meiryo UI" panose="020B0604030504040204" pitchFamily="50" charset="-128"/>
                        <a:ea typeface="Meiryo UI" panose="020B0604030504040204" pitchFamily="50" charset="-128"/>
                      </a:endParaRPr>
                    </a:p>
                    <a:p>
                      <a:pPr algn="ct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接続</a:t>
                      </a:r>
                      <a:r>
                        <a:rPr kumimoji="1" lang="en-US" altLang="ja-JP" sz="700" dirty="0">
                          <a:latin typeface="Meiryo UI" panose="020B0604030504040204" pitchFamily="50" charset="-128"/>
                          <a:ea typeface="Meiryo UI" panose="020B0604030504040204" pitchFamily="50" charset="-128"/>
                        </a:rPr>
                        <a:t>OK</a:t>
                      </a:r>
                      <a:endParaRPr kumimoji="1" lang="ja-JP" altLang="en-US" sz="700" dirty="0">
                        <a:latin typeface="Meiryo UI" panose="020B0604030504040204" pitchFamily="50" charset="-128"/>
                        <a:ea typeface="Meiryo UI" panose="020B0604030504040204" pitchFamily="50" charset="-128"/>
                      </a:endParaRPr>
                    </a:p>
                  </a:txBody>
                  <a:tcPr anchor="ctr"/>
                </a:tc>
                <a:tc>
                  <a:txBody>
                    <a:bodyPr/>
                    <a:lstStyle/>
                    <a:p>
                      <a:pPr algn="ctr"/>
                      <a:endParaRPr kumimoji="1" lang="en-US" altLang="ja-JP" sz="700" dirty="0">
                        <a:latin typeface="Meiryo UI" panose="020B0604030504040204" pitchFamily="50" charset="-128"/>
                        <a:ea typeface="Meiryo UI" panose="020B0604030504040204" pitchFamily="50" charset="-128"/>
                      </a:endParaRPr>
                    </a:p>
                    <a:p>
                      <a:pPr algn="ct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生成した記事を手動投稿</a:t>
                      </a:r>
                    </a:p>
                  </a:txBody>
                  <a:tcPr anchor="ctr"/>
                </a:tc>
                <a:tc>
                  <a:txBody>
                    <a:bodyPr/>
                    <a:lstStyle/>
                    <a:p>
                      <a:pPr algn="ctr"/>
                      <a:endParaRPr kumimoji="1" lang="en-US" altLang="ja-JP" sz="700" dirty="0">
                        <a:latin typeface="Meiryo UI" panose="020B0604030504040204" pitchFamily="50" charset="-128"/>
                        <a:ea typeface="Meiryo UI" panose="020B0604030504040204" pitchFamily="50" charset="-128"/>
                      </a:endParaRPr>
                    </a:p>
                  </a:txBody>
                  <a:tcPr anchor="ctr"/>
                </a:tc>
                <a:tc>
                  <a:txBody>
                    <a:bodyPr/>
                    <a:lstStyle/>
                    <a:p>
                      <a:pPr algn="ctr"/>
                      <a:endParaRPr kumimoji="1" lang="en-US" altLang="ja-JP" sz="700" dirty="0">
                        <a:latin typeface="Meiryo UI" panose="020B0604030504040204" pitchFamily="50" charset="-128"/>
                        <a:ea typeface="Meiryo UI" panose="020B0604030504040204" pitchFamily="50" charset="-128"/>
                      </a:endParaRPr>
                    </a:p>
                    <a:p>
                      <a:pPr algn="ct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文字数制限</a:t>
                      </a: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あり</a:t>
                      </a:r>
                      <a:endParaRPr kumimoji="1" lang="en-US" altLang="ja-JP" sz="700" dirty="0">
                        <a:latin typeface="Meiryo UI" panose="020B0604030504040204" pitchFamily="50" charset="-128"/>
                        <a:ea typeface="Meiryo UI" panose="020B0604030504040204" pitchFamily="50" charset="-128"/>
                      </a:endParaRPr>
                    </a:p>
                  </a:txBody>
                  <a:tcPr anchor="ctr"/>
                </a:tc>
                <a:tc>
                  <a:txBody>
                    <a:bodyPr/>
                    <a:lstStyle/>
                    <a:p>
                      <a:pPr algn="ctr"/>
                      <a:endParaRPr kumimoji="1" lang="en-US" altLang="ja-JP" sz="700" dirty="0">
                        <a:latin typeface="Meiryo UI" panose="020B0604030504040204" pitchFamily="50" charset="-128"/>
                        <a:ea typeface="Meiryo UI" panose="020B0604030504040204" pitchFamily="50" charset="-128"/>
                      </a:endParaRPr>
                    </a:p>
                    <a:p>
                      <a:pPr algn="ct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学習させたい</a:t>
                      </a: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記事を</a:t>
                      </a:r>
                      <a:r>
                        <a:rPr kumimoji="1" lang="en-US" altLang="ja-JP" sz="700" dirty="0">
                          <a:latin typeface="Meiryo UI" panose="020B0604030504040204" pitchFamily="50" charset="-128"/>
                          <a:ea typeface="Meiryo UI" panose="020B0604030504040204" pitchFamily="50" charset="-128"/>
                        </a:rPr>
                        <a:t>UL</a:t>
                      </a:r>
                      <a:endParaRPr kumimoji="1" lang="ja-JP" altLang="en-US" sz="700" dirty="0">
                        <a:latin typeface="Meiryo UI" panose="020B0604030504040204" pitchFamily="50" charset="-128"/>
                        <a:ea typeface="Meiryo UI" panose="020B0604030504040204" pitchFamily="50" charset="-128"/>
                      </a:endParaRPr>
                    </a:p>
                  </a:txBody>
                  <a:tcPr anchor="ctr"/>
                </a:tc>
                <a:tc>
                  <a:txBody>
                    <a:bodyPr/>
                    <a:lstStyle/>
                    <a:p>
                      <a:pPr algn="ctr"/>
                      <a:endParaRPr kumimoji="1" lang="en-US" altLang="ja-JP" sz="700" dirty="0">
                        <a:latin typeface="Meiryo UI" panose="020B0604030504040204" pitchFamily="50" charset="-128"/>
                        <a:ea typeface="Meiryo UI" panose="020B0604030504040204" pitchFamily="50" charset="-128"/>
                      </a:endParaRPr>
                    </a:p>
                    <a:p>
                      <a:pPr algn="ct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細かな指示に</a:t>
                      </a: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対応</a:t>
                      </a:r>
                    </a:p>
                  </a:txBody>
                  <a:tcPr anchor="ctr"/>
                </a:tc>
                <a:tc>
                  <a:txBody>
                    <a:bodyPr/>
                    <a:lstStyle/>
                    <a:p>
                      <a:pPr algn="ctr"/>
                      <a:endParaRPr kumimoji="1" lang="ja-JP" altLang="en-US" sz="7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700" dirty="0">
                        <a:latin typeface="Meiryo UI" panose="020B0604030504040204" pitchFamily="50" charset="-128"/>
                        <a:ea typeface="Meiryo UI" panose="020B0604030504040204" pitchFamily="50" charset="-128"/>
                      </a:endParaRPr>
                    </a:p>
                  </a:txBody>
                  <a:tcPr anchor="ctr"/>
                </a:tc>
                <a:tc>
                  <a:txBody>
                    <a:bodyPr/>
                    <a:lstStyle/>
                    <a:p>
                      <a:pPr algn="ctr"/>
                      <a:endParaRPr kumimoji="1" lang="en-US" altLang="ja-JP" sz="700" dirty="0">
                        <a:latin typeface="Meiryo UI" panose="020B0604030504040204" pitchFamily="50" charset="-128"/>
                        <a:ea typeface="Meiryo UI" panose="020B0604030504040204" pitchFamily="50" charset="-128"/>
                      </a:endParaRPr>
                    </a:p>
                    <a:p>
                      <a:pPr algn="ct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生成できるが</a:t>
                      </a: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手動挿入</a:t>
                      </a:r>
                    </a:p>
                  </a:txBody>
                  <a:tcPr anchor="ctr"/>
                </a:tc>
                <a:tc>
                  <a:txBody>
                    <a:bodyPr/>
                    <a:lstStyle/>
                    <a:p>
                      <a:pPr algn="ctr"/>
                      <a:r>
                        <a:rPr kumimoji="1" lang="ja-JP" altLang="en-US" sz="700" dirty="0">
                          <a:latin typeface="Meiryo UI" panose="020B0604030504040204" pitchFamily="50" charset="-128"/>
                          <a:ea typeface="Meiryo UI" panose="020B0604030504040204" pitchFamily="50" charset="-128"/>
                        </a:rPr>
                        <a:t>リライトすると</a:t>
                      </a: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文字消費し</a:t>
                      </a: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制限がかかる</a:t>
                      </a:r>
                    </a:p>
                  </a:txBody>
                  <a:tcPr anchor="ctr"/>
                </a:tc>
                <a:extLst>
                  <a:ext uri="{0D108BD9-81ED-4DB2-BD59-A6C34878D82A}">
                    <a16:rowId xmlns:a16="http://schemas.microsoft.com/office/drawing/2014/main" val="2983144799"/>
                  </a:ext>
                </a:extLst>
              </a:tr>
              <a:tr h="370840">
                <a:tc>
                  <a:txBody>
                    <a:bodyPr/>
                    <a:lstStyle/>
                    <a:p>
                      <a:pPr algn="ctr"/>
                      <a:r>
                        <a:rPr kumimoji="1" lang="ja-JP" altLang="en-US" sz="1000" dirty="0">
                          <a:latin typeface="Meiryo UI" panose="020B0604030504040204" pitchFamily="50" charset="-128"/>
                          <a:ea typeface="Meiryo UI" panose="020B0604030504040204" pitchFamily="50" charset="-128"/>
                        </a:rPr>
                        <a:t>他社製品</a:t>
                      </a:r>
                      <a:r>
                        <a:rPr kumimoji="1" lang="en-US" altLang="ja-JP" sz="1000" dirty="0">
                          <a:latin typeface="Meiryo UI" panose="020B0604030504040204" pitchFamily="50" charset="-128"/>
                          <a:ea typeface="Meiryo UI" panose="020B0604030504040204" pitchFamily="50" charset="-128"/>
                        </a:rPr>
                        <a:t>B</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700" dirty="0">
                          <a:latin typeface="Meiryo UI" panose="020B0604030504040204" pitchFamily="50" charset="-128"/>
                          <a:ea typeface="Meiryo UI" panose="020B0604030504040204" pitchFamily="50" charset="-128"/>
                        </a:rPr>
                        <a:t>AI</a:t>
                      </a:r>
                      <a:r>
                        <a:rPr kumimoji="1" lang="ja-JP" altLang="en-US" sz="700" dirty="0">
                          <a:latin typeface="Meiryo UI" panose="020B0604030504040204" pitchFamily="50" charset="-128"/>
                          <a:ea typeface="Meiryo UI" panose="020B0604030504040204" pitchFamily="50" charset="-128"/>
                        </a:rPr>
                        <a:t>を使ってこだわり記事を書く</a:t>
                      </a:r>
                    </a:p>
                  </a:txBody>
                  <a:tcPr anchor="ctr"/>
                </a:tc>
                <a:tc>
                  <a:txBody>
                    <a:bodyPr/>
                    <a:lstStyle/>
                    <a:p>
                      <a:pPr algn="ctr"/>
                      <a:endParaRPr kumimoji="1" lang="en-US" altLang="ja-JP" sz="700" dirty="0">
                        <a:latin typeface="Meiryo UI" panose="020B0604030504040204" pitchFamily="50" charset="-128"/>
                        <a:ea typeface="Meiryo UI" panose="020B0604030504040204" pitchFamily="50" charset="-128"/>
                      </a:endParaRPr>
                    </a:p>
                    <a:p>
                      <a:pPr algn="ctr"/>
                      <a:endParaRPr kumimoji="1" lang="en-US" altLang="ja-JP" sz="700" dirty="0">
                        <a:latin typeface="Meiryo UI" panose="020B0604030504040204" pitchFamily="50" charset="-128"/>
                        <a:ea typeface="Meiryo UI" panose="020B0604030504040204" pitchFamily="50" charset="-128"/>
                      </a:endParaRPr>
                    </a:p>
                    <a:p>
                      <a:pPr algn="ctr"/>
                      <a:r>
                        <a:rPr kumimoji="1" lang="en-US" altLang="ja-JP" sz="700" dirty="0">
                          <a:latin typeface="Meiryo UI" panose="020B0604030504040204" pitchFamily="50" charset="-128"/>
                          <a:ea typeface="Meiryo UI" panose="020B0604030504040204" pitchFamily="50" charset="-128"/>
                        </a:rPr>
                        <a:t>GPT-3.5</a:t>
                      </a:r>
                    </a:p>
                    <a:p>
                      <a:pPr algn="ctr"/>
                      <a:r>
                        <a:rPr kumimoji="1" lang="ja-JP" altLang="en-US" sz="700" dirty="0">
                          <a:latin typeface="Meiryo UI" panose="020B0604030504040204" pitchFamily="50" charset="-128"/>
                          <a:ea typeface="Meiryo UI" panose="020B0604030504040204" pitchFamily="50" charset="-128"/>
                        </a:rPr>
                        <a:t>採用</a:t>
                      </a:r>
                    </a:p>
                  </a:txBody>
                  <a:tcPr anchor="ctr"/>
                </a:tc>
                <a:tc>
                  <a:txBody>
                    <a:bodyPr/>
                    <a:lstStyle/>
                    <a:p>
                      <a:pPr algn="ctr"/>
                      <a:endParaRPr kumimoji="1" lang="en-US" altLang="ja-JP" sz="700" dirty="0">
                        <a:latin typeface="Meiryo UI" panose="020B0604030504040204" pitchFamily="50" charset="-128"/>
                        <a:ea typeface="Meiryo UI" panose="020B0604030504040204" pitchFamily="50" charset="-128"/>
                      </a:endParaRPr>
                    </a:p>
                    <a:p>
                      <a:pPr algn="ct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キーワード</a:t>
                      </a: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都度登録</a:t>
                      </a:r>
                    </a:p>
                  </a:txBody>
                  <a:tcPr anchor="ctr"/>
                </a:tc>
                <a:tc>
                  <a:txBody>
                    <a:bodyPr/>
                    <a:lstStyle/>
                    <a:p>
                      <a:pPr algn="ctr"/>
                      <a:endParaRPr kumimoji="1" lang="en-US" altLang="ja-JP" sz="700" dirty="0">
                        <a:latin typeface="Meiryo UI" panose="020B0604030504040204" pitchFamily="50" charset="-128"/>
                        <a:ea typeface="Meiryo UI" panose="020B0604030504040204" pitchFamily="50" charset="-128"/>
                      </a:endParaRPr>
                    </a:p>
                    <a:p>
                      <a:pPr algn="ct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接続できない</a:t>
                      </a:r>
                    </a:p>
                  </a:txBody>
                  <a:tcPr anchor="ctr"/>
                </a:tc>
                <a:tc>
                  <a:txBody>
                    <a:bodyPr/>
                    <a:lstStyle/>
                    <a:p>
                      <a:pPr algn="ctr"/>
                      <a:endParaRPr kumimoji="1" lang="en-US" altLang="ja-JP" sz="700" dirty="0">
                        <a:latin typeface="Meiryo UI" panose="020B0604030504040204" pitchFamily="50" charset="-128"/>
                        <a:ea typeface="Meiryo UI" panose="020B0604030504040204" pitchFamily="50" charset="-128"/>
                      </a:endParaRPr>
                    </a:p>
                    <a:p>
                      <a:pPr algn="ct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投稿できない</a:t>
                      </a:r>
                    </a:p>
                  </a:txBody>
                  <a:tcPr anchor="ctr"/>
                </a:tc>
                <a:tc>
                  <a:txBody>
                    <a:bodyPr/>
                    <a:lstStyle/>
                    <a:p>
                      <a:pPr algn="ctr"/>
                      <a:endParaRPr kumimoji="1" lang="en-US" altLang="ja-JP" sz="700" dirty="0">
                        <a:latin typeface="Meiryo UI" panose="020B0604030504040204" pitchFamily="50" charset="-128"/>
                        <a:ea typeface="Meiryo UI" panose="020B0604030504040204" pitchFamily="50" charset="-128"/>
                      </a:endParaRPr>
                    </a:p>
                  </a:txBody>
                  <a:tcPr anchor="ctr"/>
                </a:tc>
                <a:tc>
                  <a:txBody>
                    <a:bodyPr/>
                    <a:lstStyle/>
                    <a:p>
                      <a:pPr algn="ctr"/>
                      <a:endParaRPr kumimoji="1" lang="en-US" altLang="ja-JP" sz="700" dirty="0">
                        <a:latin typeface="Meiryo UI" panose="020B0604030504040204" pitchFamily="50" charset="-128"/>
                        <a:ea typeface="Meiryo UI" panose="020B0604030504040204" pitchFamily="50" charset="-128"/>
                      </a:endParaRPr>
                    </a:p>
                    <a:p>
                      <a:pPr algn="ct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文字数制限</a:t>
                      </a: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あり</a:t>
                      </a:r>
                      <a:endParaRPr kumimoji="1" lang="en-US" altLang="ja-JP" sz="700" dirty="0">
                        <a:latin typeface="Meiryo UI" panose="020B0604030504040204" pitchFamily="50" charset="-128"/>
                        <a:ea typeface="Meiryo UI" panose="020B0604030504040204" pitchFamily="50" charset="-128"/>
                      </a:endParaRPr>
                    </a:p>
                  </a:txBody>
                  <a:tcPr anchor="ctr"/>
                </a:tc>
                <a:tc>
                  <a:txBody>
                    <a:bodyPr/>
                    <a:lstStyle/>
                    <a:p>
                      <a:pPr algn="ctr"/>
                      <a:endParaRPr kumimoji="1" lang="en-US" altLang="ja-JP" sz="7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7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7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700" dirty="0">
                        <a:latin typeface="Meiryo UI" panose="020B0604030504040204" pitchFamily="50" charset="-128"/>
                        <a:ea typeface="Meiryo UI" panose="020B0604030504040204" pitchFamily="50" charset="-128"/>
                      </a:endParaRPr>
                    </a:p>
                  </a:txBody>
                  <a:tcPr anchor="ctr"/>
                </a:tc>
                <a:tc>
                  <a:txBody>
                    <a:bodyPr/>
                    <a:lstStyle/>
                    <a:p>
                      <a:pPr algn="ctr"/>
                      <a:endParaRPr kumimoji="1" lang="en-US" altLang="ja-JP" sz="7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700" dirty="0">
                          <a:latin typeface="Meiryo UI" panose="020B0604030504040204" pitchFamily="50" charset="-128"/>
                          <a:ea typeface="Meiryo UI" panose="020B0604030504040204" pitchFamily="50" charset="-128"/>
                        </a:rPr>
                        <a:t>リライトすると</a:t>
                      </a: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文字消費し</a:t>
                      </a: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制限がかかる</a:t>
                      </a:r>
                    </a:p>
                  </a:txBody>
                  <a:tcPr anchor="ctr"/>
                </a:tc>
                <a:extLst>
                  <a:ext uri="{0D108BD9-81ED-4DB2-BD59-A6C34878D82A}">
                    <a16:rowId xmlns:a16="http://schemas.microsoft.com/office/drawing/2014/main" val="2554141251"/>
                  </a:ext>
                </a:extLst>
              </a:tr>
            </a:tbl>
          </a:graphicData>
        </a:graphic>
      </p:graphicFrame>
      <p:sp>
        <p:nvSpPr>
          <p:cNvPr id="4" name="スライド番号プレースホルダー 3">
            <a:extLst>
              <a:ext uri="{FF2B5EF4-FFF2-40B4-BE49-F238E27FC236}">
                <a16:creationId xmlns:a16="http://schemas.microsoft.com/office/drawing/2014/main" id="{EC1CF7A5-8D77-C1D2-8A65-FCC245E8C901}"/>
              </a:ext>
            </a:extLst>
          </p:cNvPr>
          <p:cNvSpPr>
            <a:spLocks noGrp="1"/>
          </p:cNvSpPr>
          <p:nvPr>
            <p:ph type="sldNum" sz="quarter" idx="16"/>
          </p:nvPr>
        </p:nvSpPr>
        <p:spPr/>
        <p:txBody>
          <a:bodyPr/>
          <a:lstStyle/>
          <a:p>
            <a:fld id="{294A09A9-5501-47C1-A89A-A340965A2BE2}" type="slidenum">
              <a:rPr lang="en-US" altLang="ja-JP" smtClean="0"/>
              <a:pPr/>
              <a:t>26</a:t>
            </a:fld>
            <a:endParaRPr lang="ja-JP" altLang="en-US" dirty="0"/>
          </a:p>
        </p:txBody>
      </p:sp>
      <p:sp>
        <p:nvSpPr>
          <p:cNvPr id="9" name="円: 塗りつぶしなし 8">
            <a:extLst>
              <a:ext uri="{FF2B5EF4-FFF2-40B4-BE49-F238E27FC236}">
                <a16:creationId xmlns:a16="http://schemas.microsoft.com/office/drawing/2014/main" id="{835686E1-EE25-4D6B-A0E3-CBC84E872B95}"/>
              </a:ext>
            </a:extLst>
          </p:cNvPr>
          <p:cNvSpPr/>
          <p:nvPr/>
        </p:nvSpPr>
        <p:spPr>
          <a:xfrm>
            <a:off x="3133072" y="2661436"/>
            <a:ext cx="180000" cy="180000"/>
          </a:xfrm>
          <a:prstGeom prst="donut">
            <a:avLst/>
          </a:prstGeom>
          <a:noFill/>
          <a:ln>
            <a:solidFill>
              <a:srgbClr val="FF7E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円: 塗りつぶしなし 11">
            <a:extLst>
              <a:ext uri="{FF2B5EF4-FFF2-40B4-BE49-F238E27FC236}">
                <a16:creationId xmlns:a16="http://schemas.microsoft.com/office/drawing/2014/main" id="{AF05B3E8-3A7A-1A73-7D19-18A2C198C721}"/>
              </a:ext>
            </a:extLst>
          </p:cNvPr>
          <p:cNvSpPr/>
          <p:nvPr/>
        </p:nvSpPr>
        <p:spPr>
          <a:xfrm>
            <a:off x="3854493" y="2661436"/>
            <a:ext cx="180000" cy="180000"/>
          </a:xfrm>
          <a:prstGeom prst="donut">
            <a:avLst/>
          </a:prstGeom>
          <a:noFill/>
          <a:ln>
            <a:solidFill>
              <a:srgbClr val="FF7E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円: 塗りつぶしなし 12">
            <a:extLst>
              <a:ext uri="{FF2B5EF4-FFF2-40B4-BE49-F238E27FC236}">
                <a16:creationId xmlns:a16="http://schemas.microsoft.com/office/drawing/2014/main" id="{A4F979CD-971F-B8CF-C562-43359852716E}"/>
              </a:ext>
            </a:extLst>
          </p:cNvPr>
          <p:cNvSpPr/>
          <p:nvPr/>
        </p:nvSpPr>
        <p:spPr>
          <a:xfrm>
            <a:off x="4577625" y="2663028"/>
            <a:ext cx="180000" cy="180000"/>
          </a:xfrm>
          <a:prstGeom prst="donut">
            <a:avLst/>
          </a:prstGeom>
          <a:noFill/>
          <a:ln>
            <a:solidFill>
              <a:srgbClr val="FF7E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円: 塗りつぶしなし 13">
            <a:extLst>
              <a:ext uri="{FF2B5EF4-FFF2-40B4-BE49-F238E27FC236}">
                <a16:creationId xmlns:a16="http://schemas.microsoft.com/office/drawing/2014/main" id="{580A8882-7B93-F7BE-70C8-C6D565530D1F}"/>
              </a:ext>
            </a:extLst>
          </p:cNvPr>
          <p:cNvSpPr/>
          <p:nvPr/>
        </p:nvSpPr>
        <p:spPr>
          <a:xfrm>
            <a:off x="5297334" y="2661436"/>
            <a:ext cx="180000" cy="180000"/>
          </a:xfrm>
          <a:prstGeom prst="donut">
            <a:avLst/>
          </a:prstGeom>
          <a:noFill/>
          <a:ln>
            <a:solidFill>
              <a:srgbClr val="FF7E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円: 塗りつぶしなし 14">
            <a:extLst>
              <a:ext uri="{FF2B5EF4-FFF2-40B4-BE49-F238E27FC236}">
                <a16:creationId xmlns:a16="http://schemas.microsoft.com/office/drawing/2014/main" id="{7DE099EE-6B3F-6D5F-2176-8B0A6D86D452}"/>
              </a:ext>
            </a:extLst>
          </p:cNvPr>
          <p:cNvSpPr/>
          <p:nvPr/>
        </p:nvSpPr>
        <p:spPr>
          <a:xfrm>
            <a:off x="6005999" y="2776836"/>
            <a:ext cx="180000" cy="180000"/>
          </a:xfrm>
          <a:prstGeom prst="donut">
            <a:avLst/>
          </a:prstGeom>
          <a:noFill/>
          <a:ln>
            <a:solidFill>
              <a:srgbClr val="FF7E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円: 塗りつぶしなし 16">
            <a:extLst>
              <a:ext uri="{FF2B5EF4-FFF2-40B4-BE49-F238E27FC236}">
                <a16:creationId xmlns:a16="http://schemas.microsoft.com/office/drawing/2014/main" id="{9F3E8834-07F4-3628-F657-8F6C3526DB72}"/>
              </a:ext>
            </a:extLst>
          </p:cNvPr>
          <p:cNvSpPr/>
          <p:nvPr/>
        </p:nvSpPr>
        <p:spPr>
          <a:xfrm>
            <a:off x="7462744" y="2661436"/>
            <a:ext cx="180000" cy="180000"/>
          </a:xfrm>
          <a:prstGeom prst="donut">
            <a:avLst/>
          </a:prstGeom>
          <a:noFill/>
          <a:ln>
            <a:solidFill>
              <a:srgbClr val="FF7E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円: 塗りつぶしなし 17">
            <a:extLst>
              <a:ext uri="{FF2B5EF4-FFF2-40B4-BE49-F238E27FC236}">
                <a16:creationId xmlns:a16="http://schemas.microsoft.com/office/drawing/2014/main" id="{5FFF5BCB-0E60-6526-8570-052E5CB0624F}"/>
              </a:ext>
            </a:extLst>
          </p:cNvPr>
          <p:cNvSpPr/>
          <p:nvPr/>
        </p:nvSpPr>
        <p:spPr>
          <a:xfrm>
            <a:off x="8178704" y="2661436"/>
            <a:ext cx="180000" cy="180000"/>
          </a:xfrm>
          <a:prstGeom prst="donut">
            <a:avLst>
              <a:gd name="adj" fmla="val 0"/>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円: 塗りつぶしなし 18">
            <a:extLst>
              <a:ext uri="{FF2B5EF4-FFF2-40B4-BE49-F238E27FC236}">
                <a16:creationId xmlns:a16="http://schemas.microsoft.com/office/drawing/2014/main" id="{52842C78-D4AD-C6DF-DD0F-56956F47705B}"/>
              </a:ext>
            </a:extLst>
          </p:cNvPr>
          <p:cNvSpPr/>
          <p:nvPr/>
        </p:nvSpPr>
        <p:spPr>
          <a:xfrm>
            <a:off x="8887470" y="2776836"/>
            <a:ext cx="180000" cy="180000"/>
          </a:xfrm>
          <a:prstGeom prst="donut">
            <a:avLst/>
          </a:prstGeom>
          <a:noFill/>
          <a:ln>
            <a:solidFill>
              <a:srgbClr val="FF7E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円: 塗りつぶしなし 19">
            <a:extLst>
              <a:ext uri="{FF2B5EF4-FFF2-40B4-BE49-F238E27FC236}">
                <a16:creationId xmlns:a16="http://schemas.microsoft.com/office/drawing/2014/main" id="{EACDDCC2-11DB-EC4E-CF1A-04E346538D86}"/>
              </a:ext>
            </a:extLst>
          </p:cNvPr>
          <p:cNvSpPr/>
          <p:nvPr/>
        </p:nvSpPr>
        <p:spPr>
          <a:xfrm>
            <a:off x="9605463" y="2776836"/>
            <a:ext cx="180000" cy="180000"/>
          </a:xfrm>
          <a:prstGeom prst="donut">
            <a:avLst/>
          </a:prstGeom>
          <a:noFill/>
          <a:ln>
            <a:solidFill>
              <a:srgbClr val="FF7E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円: 塗りつぶしなし 20">
            <a:extLst>
              <a:ext uri="{FF2B5EF4-FFF2-40B4-BE49-F238E27FC236}">
                <a16:creationId xmlns:a16="http://schemas.microsoft.com/office/drawing/2014/main" id="{75694615-6508-3772-DDFE-507FBFE1F4D6}"/>
              </a:ext>
            </a:extLst>
          </p:cNvPr>
          <p:cNvSpPr/>
          <p:nvPr/>
        </p:nvSpPr>
        <p:spPr>
          <a:xfrm>
            <a:off x="10328104" y="2669184"/>
            <a:ext cx="180000" cy="180000"/>
          </a:xfrm>
          <a:prstGeom prst="donut">
            <a:avLst/>
          </a:prstGeom>
          <a:noFill/>
          <a:ln>
            <a:solidFill>
              <a:srgbClr val="FF7E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乗算記号 22">
            <a:extLst>
              <a:ext uri="{FF2B5EF4-FFF2-40B4-BE49-F238E27FC236}">
                <a16:creationId xmlns:a16="http://schemas.microsoft.com/office/drawing/2014/main" id="{617448E1-3093-AB51-57FB-2822EF3B922A}"/>
              </a:ext>
            </a:extLst>
          </p:cNvPr>
          <p:cNvSpPr/>
          <p:nvPr/>
        </p:nvSpPr>
        <p:spPr>
          <a:xfrm>
            <a:off x="6690968" y="2730120"/>
            <a:ext cx="269421" cy="273432"/>
          </a:xfrm>
          <a:prstGeom prst="mathMultiply">
            <a:avLst>
              <a:gd name="adj1" fmla="val 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 塗りつぶしなし 23">
            <a:extLst>
              <a:ext uri="{FF2B5EF4-FFF2-40B4-BE49-F238E27FC236}">
                <a16:creationId xmlns:a16="http://schemas.microsoft.com/office/drawing/2014/main" id="{F6BCA369-FB72-5690-7E53-D445E1079586}"/>
              </a:ext>
            </a:extLst>
          </p:cNvPr>
          <p:cNvSpPr/>
          <p:nvPr/>
        </p:nvSpPr>
        <p:spPr>
          <a:xfrm>
            <a:off x="3132398" y="3176371"/>
            <a:ext cx="180000" cy="180000"/>
          </a:xfrm>
          <a:prstGeom prst="donut">
            <a:avLst>
              <a:gd name="adj" fmla="val 0"/>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円: 塗りつぶしなし 25">
            <a:extLst>
              <a:ext uri="{FF2B5EF4-FFF2-40B4-BE49-F238E27FC236}">
                <a16:creationId xmlns:a16="http://schemas.microsoft.com/office/drawing/2014/main" id="{56CB12BD-F820-384B-1E80-7D8ABBD97DAE}"/>
              </a:ext>
            </a:extLst>
          </p:cNvPr>
          <p:cNvSpPr/>
          <p:nvPr/>
        </p:nvSpPr>
        <p:spPr>
          <a:xfrm>
            <a:off x="4576951" y="3177963"/>
            <a:ext cx="180000" cy="180000"/>
          </a:xfrm>
          <a:prstGeom prst="donut">
            <a:avLst/>
          </a:prstGeom>
          <a:noFill/>
          <a:ln>
            <a:solidFill>
              <a:srgbClr val="FF7E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円: 塗りつぶしなし 27">
            <a:extLst>
              <a:ext uri="{FF2B5EF4-FFF2-40B4-BE49-F238E27FC236}">
                <a16:creationId xmlns:a16="http://schemas.microsoft.com/office/drawing/2014/main" id="{4731229C-2BEF-D783-F180-B8E50CFB385D}"/>
              </a:ext>
            </a:extLst>
          </p:cNvPr>
          <p:cNvSpPr/>
          <p:nvPr/>
        </p:nvSpPr>
        <p:spPr>
          <a:xfrm>
            <a:off x="6005325" y="3291771"/>
            <a:ext cx="180000" cy="180000"/>
          </a:xfrm>
          <a:prstGeom prst="donut">
            <a:avLst/>
          </a:prstGeom>
          <a:noFill/>
          <a:ln>
            <a:solidFill>
              <a:srgbClr val="FF7E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円: 塗りつぶしなし 28">
            <a:extLst>
              <a:ext uri="{FF2B5EF4-FFF2-40B4-BE49-F238E27FC236}">
                <a16:creationId xmlns:a16="http://schemas.microsoft.com/office/drawing/2014/main" id="{3CAC516C-8256-E6D9-96FA-24819702E7B5}"/>
              </a:ext>
            </a:extLst>
          </p:cNvPr>
          <p:cNvSpPr/>
          <p:nvPr/>
        </p:nvSpPr>
        <p:spPr>
          <a:xfrm>
            <a:off x="7462070" y="3176371"/>
            <a:ext cx="180000" cy="180000"/>
          </a:xfrm>
          <a:prstGeom prst="donut">
            <a:avLst>
              <a:gd name="adj" fmla="val 0"/>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円: 塗りつぶしなし 29">
            <a:extLst>
              <a:ext uri="{FF2B5EF4-FFF2-40B4-BE49-F238E27FC236}">
                <a16:creationId xmlns:a16="http://schemas.microsoft.com/office/drawing/2014/main" id="{952DFE85-4589-FF39-BF03-A318C2AC42C6}"/>
              </a:ext>
            </a:extLst>
          </p:cNvPr>
          <p:cNvSpPr/>
          <p:nvPr/>
        </p:nvSpPr>
        <p:spPr>
          <a:xfrm>
            <a:off x="8178030" y="3176371"/>
            <a:ext cx="180000" cy="180000"/>
          </a:xfrm>
          <a:prstGeom prst="donut">
            <a:avLst/>
          </a:prstGeom>
          <a:noFill/>
          <a:ln>
            <a:solidFill>
              <a:srgbClr val="FF7E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円: 塗りつぶしなし 30">
            <a:extLst>
              <a:ext uri="{FF2B5EF4-FFF2-40B4-BE49-F238E27FC236}">
                <a16:creationId xmlns:a16="http://schemas.microsoft.com/office/drawing/2014/main" id="{6A61BEEE-691E-96F7-364E-3E14011743A4}"/>
              </a:ext>
            </a:extLst>
          </p:cNvPr>
          <p:cNvSpPr/>
          <p:nvPr/>
        </p:nvSpPr>
        <p:spPr>
          <a:xfrm>
            <a:off x="8886796" y="3291771"/>
            <a:ext cx="180000" cy="180000"/>
          </a:xfrm>
          <a:prstGeom prst="donut">
            <a:avLst/>
          </a:prstGeom>
          <a:noFill/>
          <a:ln>
            <a:solidFill>
              <a:srgbClr val="FF7E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円: 塗りつぶしなし 31">
            <a:extLst>
              <a:ext uri="{FF2B5EF4-FFF2-40B4-BE49-F238E27FC236}">
                <a16:creationId xmlns:a16="http://schemas.microsoft.com/office/drawing/2014/main" id="{ACEE91E4-C360-A7D8-DF4B-C215B7305B06}"/>
              </a:ext>
            </a:extLst>
          </p:cNvPr>
          <p:cNvSpPr/>
          <p:nvPr/>
        </p:nvSpPr>
        <p:spPr>
          <a:xfrm>
            <a:off x="9604789" y="3291771"/>
            <a:ext cx="180000" cy="180000"/>
          </a:xfrm>
          <a:prstGeom prst="donut">
            <a:avLst/>
          </a:prstGeom>
          <a:noFill/>
          <a:ln>
            <a:solidFill>
              <a:srgbClr val="FF7E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円: 塗りつぶしなし 32">
            <a:extLst>
              <a:ext uri="{FF2B5EF4-FFF2-40B4-BE49-F238E27FC236}">
                <a16:creationId xmlns:a16="http://schemas.microsoft.com/office/drawing/2014/main" id="{343B5C01-34F6-CCC8-8C94-B051864E57FA}"/>
              </a:ext>
            </a:extLst>
          </p:cNvPr>
          <p:cNvSpPr/>
          <p:nvPr/>
        </p:nvSpPr>
        <p:spPr>
          <a:xfrm>
            <a:off x="10327430" y="3184119"/>
            <a:ext cx="180000" cy="180000"/>
          </a:xfrm>
          <a:prstGeom prst="donut">
            <a:avLst>
              <a:gd name="adj" fmla="val 0"/>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乗算記号 34">
            <a:extLst>
              <a:ext uri="{FF2B5EF4-FFF2-40B4-BE49-F238E27FC236}">
                <a16:creationId xmlns:a16="http://schemas.microsoft.com/office/drawing/2014/main" id="{075D598E-C3E0-F865-13B4-B16AC44C9E3E}"/>
              </a:ext>
            </a:extLst>
          </p:cNvPr>
          <p:cNvSpPr/>
          <p:nvPr/>
        </p:nvSpPr>
        <p:spPr>
          <a:xfrm>
            <a:off x="3809782" y="3129655"/>
            <a:ext cx="269421" cy="273432"/>
          </a:xfrm>
          <a:prstGeom prst="mathMultiply">
            <a:avLst>
              <a:gd name="adj1" fmla="val 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乗算記号 35">
            <a:extLst>
              <a:ext uri="{FF2B5EF4-FFF2-40B4-BE49-F238E27FC236}">
                <a16:creationId xmlns:a16="http://schemas.microsoft.com/office/drawing/2014/main" id="{AE950B99-89A3-8752-ED0B-C8548121ED89}"/>
              </a:ext>
            </a:extLst>
          </p:cNvPr>
          <p:cNvSpPr/>
          <p:nvPr/>
        </p:nvSpPr>
        <p:spPr>
          <a:xfrm>
            <a:off x="5249268" y="3129655"/>
            <a:ext cx="269421" cy="273432"/>
          </a:xfrm>
          <a:prstGeom prst="mathMultiply">
            <a:avLst>
              <a:gd name="adj1" fmla="val 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 塗りつぶしなし 36">
            <a:extLst>
              <a:ext uri="{FF2B5EF4-FFF2-40B4-BE49-F238E27FC236}">
                <a16:creationId xmlns:a16="http://schemas.microsoft.com/office/drawing/2014/main" id="{CB708297-AFBB-BD72-5BB4-B18E34FAF388}"/>
              </a:ext>
            </a:extLst>
          </p:cNvPr>
          <p:cNvSpPr/>
          <p:nvPr/>
        </p:nvSpPr>
        <p:spPr>
          <a:xfrm>
            <a:off x="6733267" y="3184119"/>
            <a:ext cx="180000" cy="180000"/>
          </a:xfrm>
          <a:prstGeom prst="donut">
            <a:avLst>
              <a:gd name="adj" fmla="val 0"/>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円: 塗りつぶしなし 37">
            <a:extLst>
              <a:ext uri="{FF2B5EF4-FFF2-40B4-BE49-F238E27FC236}">
                <a16:creationId xmlns:a16="http://schemas.microsoft.com/office/drawing/2014/main" id="{E4302122-F077-82F4-3808-284D1097AF35}"/>
              </a:ext>
            </a:extLst>
          </p:cNvPr>
          <p:cNvSpPr/>
          <p:nvPr/>
        </p:nvSpPr>
        <p:spPr>
          <a:xfrm>
            <a:off x="3135752" y="3695336"/>
            <a:ext cx="180000" cy="180000"/>
          </a:xfrm>
          <a:prstGeom prst="donut">
            <a:avLst>
              <a:gd name="adj" fmla="val 0"/>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0" name="円: 塗りつぶしなし 39">
            <a:extLst>
              <a:ext uri="{FF2B5EF4-FFF2-40B4-BE49-F238E27FC236}">
                <a16:creationId xmlns:a16="http://schemas.microsoft.com/office/drawing/2014/main" id="{A5B46856-3CE4-1D61-29D7-08E4A4C9D70A}"/>
              </a:ext>
            </a:extLst>
          </p:cNvPr>
          <p:cNvSpPr/>
          <p:nvPr/>
        </p:nvSpPr>
        <p:spPr>
          <a:xfrm>
            <a:off x="6008679" y="3810736"/>
            <a:ext cx="180000" cy="180000"/>
          </a:xfrm>
          <a:prstGeom prst="donut">
            <a:avLst/>
          </a:prstGeom>
          <a:noFill/>
          <a:ln>
            <a:solidFill>
              <a:srgbClr val="FF7E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6" name="乗算記号 45">
            <a:extLst>
              <a:ext uri="{FF2B5EF4-FFF2-40B4-BE49-F238E27FC236}">
                <a16:creationId xmlns:a16="http://schemas.microsoft.com/office/drawing/2014/main" id="{D655A7C9-FF3E-C3FE-D347-3A5A2D8A5FFA}"/>
              </a:ext>
            </a:extLst>
          </p:cNvPr>
          <p:cNvSpPr/>
          <p:nvPr/>
        </p:nvSpPr>
        <p:spPr>
          <a:xfrm>
            <a:off x="3813136" y="3648620"/>
            <a:ext cx="269421" cy="273432"/>
          </a:xfrm>
          <a:prstGeom prst="mathMultiply">
            <a:avLst>
              <a:gd name="adj1" fmla="val 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乗算記号 46">
            <a:extLst>
              <a:ext uri="{FF2B5EF4-FFF2-40B4-BE49-F238E27FC236}">
                <a16:creationId xmlns:a16="http://schemas.microsoft.com/office/drawing/2014/main" id="{DBEC82FD-B4F9-776B-349E-92ED45FEE208}"/>
              </a:ext>
            </a:extLst>
          </p:cNvPr>
          <p:cNvSpPr/>
          <p:nvPr/>
        </p:nvSpPr>
        <p:spPr>
          <a:xfrm>
            <a:off x="5252622" y="3648620"/>
            <a:ext cx="269421" cy="273432"/>
          </a:xfrm>
          <a:prstGeom prst="mathMultiply">
            <a:avLst>
              <a:gd name="adj1" fmla="val 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 塗りつぶしなし 47">
            <a:extLst>
              <a:ext uri="{FF2B5EF4-FFF2-40B4-BE49-F238E27FC236}">
                <a16:creationId xmlns:a16="http://schemas.microsoft.com/office/drawing/2014/main" id="{B0AEB857-0755-0A8A-6E00-917E06CDA0C7}"/>
              </a:ext>
            </a:extLst>
          </p:cNvPr>
          <p:cNvSpPr/>
          <p:nvPr/>
        </p:nvSpPr>
        <p:spPr>
          <a:xfrm>
            <a:off x="6736621" y="3703084"/>
            <a:ext cx="180000" cy="180000"/>
          </a:xfrm>
          <a:prstGeom prst="donut">
            <a:avLst>
              <a:gd name="adj" fmla="val 0"/>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9" name="乗算記号 48">
            <a:extLst>
              <a:ext uri="{FF2B5EF4-FFF2-40B4-BE49-F238E27FC236}">
                <a16:creationId xmlns:a16="http://schemas.microsoft.com/office/drawing/2014/main" id="{555C3912-8B35-9C53-7E2D-E1F367CA1F38}"/>
              </a:ext>
            </a:extLst>
          </p:cNvPr>
          <p:cNvSpPr/>
          <p:nvPr/>
        </p:nvSpPr>
        <p:spPr>
          <a:xfrm>
            <a:off x="8842085" y="3769707"/>
            <a:ext cx="269421" cy="273432"/>
          </a:xfrm>
          <a:prstGeom prst="mathMultiply">
            <a:avLst>
              <a:gd name="adj1" fmla="val 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乗算記号 49">
            <a:extLst>
              <a:ext uri="{FF2B5EF4-FFF2-40B4-BE49-F238E27FC236}">
                <a16:creationId xmlns:a16="http://schemas.microsoft.com/office/drawing/2014/main" id="{1923ED44-3A72-C065-FD02-B60C9EC109B7}"/>
              </a:ext>
            </a:extLst>
          </p:cNvPr>
          <p:cNvSpPr/>
          <p:nvPr/>
        </p:nvSpPr>
        <p:spPr>
          <a:xfrm>
            <a:off x="9564307" y="3758452"/>
            <a:ext cx="269421" cy="273432"/>
          </a:xfrm>
          <a:prstGeom prst="mathMultiply">
            <a:avLst>
              <a:gd name="adj1" fmla="val 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乗算記号 50">
            <a:extLst>
              <a:ext uri="{FF2B5EF4-FFF2-40B4-BE49-F238E27FC236}">
                <a16:creationId xmlns:a16="http://schemas.microsoft.com/office/drawing/2014/main" id="{CDF1E3FB-0F59-A75D-7870-36FE0F650837}"/>
              </a:ext>
            </a:extLst>
          </p:cNvPr>
          <p:cNvSpPr/>
          <p:nvPr/>
        </p:nvSpPr>
        <p:spPr>
          <a:xfrm>
            <a:off x="10282719" y="3769707"/>
            <a:ext cx="269421" cy="273432"/>
          </a:xfrm>
          <a:prstGeom prst="mathMultiply">
            <a:avLst>
              <a:gd name="adj1" fmla="val 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乗算記号 51">
            <a:extLst>
              <a:ext uri="{FF2B5EF4-FFF2-40B4-BE49-F238E27FC236}">
                <a16:creationId xmlns:a16="http://schemas.microsoft.com/office/drawing/2014/main" id="{FCE4A0CF-F47A-66F0-75FD-A718E865A4E3}"/>
              </a:ext>
            </a:extLst>
          </p:cNvPr>
          <p:cNvSpPr/>
          <p:nvPr/>
        </p:nvSpPr>
        <p:spPr>
          <a:xfrm>
            <a:off x="8133319" y="3769707"/>
            <a:ext cx="269421" cy="273432"/>
          </a:xfrm>
          <a:prstGeom prst="mathMultiply">
            <a:avLst>
              <a:gd name="adj1" fmla="val 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乗算記号 52">
            <a:extLst>
              <a:ext uri="{FF2B5EF4-FFF2-40B4-BE49-F238E27FC236}">
                <a16:creationId xmlns:a16="http://schemas.microsoft.com/office/drawing/2014/main" id="{A39F87BA-D1A4-0546-86BE-359ECBC60557}"/>
              </a:ext>
            </a:extLst>
          </p:cNvPr>
          <p:cNvSpPr/>
          <p:nvPr/>
        </p:nvSpPr>
        <p:spPr>
          <a:xfrm>
            <a:off x="7417359" y="3758452"/>
            <a:ext cx="269421" cy="273432"/>
          </a:xfrm>
          <a:prstGeom prst="mathMultiply">
            <a:avLst>
              <a:gd name="adj1" fmla="val 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乗算記号 53">
            <a:extLst>
              <a:ext uri="{FF2B5EF4-FFF2-40B4-BE49-F238E27FC236}">
                <a16:creationId xmlns:a16="http://schemas.microsoft.com/office/drawing/2014/main" id="{EAEDF889-7BFA-18B9-8BF2-8911D52EF27D}"/>
              </a:ext>
            </a:extLst>
          </p:cNvPr>
          <p:cNvSpPr/>
          <p:nvPr/>
        </p:nvSpPr>
        <p:spPr>
          <a:xfrm>
            <a:off x="4532240" y="3655899"/>
            <a:ext cx="269421" cy="273432"/>
          </a:xfrm>
          <a:prstGeom prst="mathMultiply">
            <a:avLst>
              <a:gd name="adj1" fmla="val 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E1D964DA-F16C-CC89-7FEE-DE343FC18CBD}"/>
              </a:ext>
            </a:extLst>
          </p:cNvPr>
          <p:cNvSpPr txBox="1"/>
          <p:nvPr/>
        </p:nvSpPr>
        <p:spPr>
          <a:xfrm>
            <a:off x="10565450" y="4224867"/>
            <a:ext cx="933269" cy="215444"/>
          </a:xfrm>
          <a:prstGeom prst="rect">
            <a:avLst/>
          </a:prstGeom>
          <a:noFill/>
        </p:spPr>
        <p:txBody>
          <a:bodyPr wrap="none" rtlCol="0">
            <a:spAutoFit/>
          </a:bodyPr>
          <a:lstStyle/>
          <a:p>
            <a:pPr algn="l"/>
            <a:r>
              <a:rPr kumimoji="1" lang="en-US" altLang="ja-JP" sz="800" dirty="0">
                <a:solidFill>
                  <a:schemeClr val="bg1">
                    <a:lumMod val="75000"/>
                    <a:lumOff val="25000"/>
                  </a:schemeClr>
                </a:solidFill>
                <a:latin typeface="Meiryo UI" panose="020B0604030504040204" pitchFamily="50" charset="-128"/>
                <a:ea typeface="Meiryo UI" panose="020B0604030504040204" pitchFamily="50" charset="-128"/>
              </a:rPr>
              <a:t>※1</a:t>
            </a:r>
            <a:r>
              <a:rPr kumimoji="1" lang="ja-JP" altLang="en-US" sz="800" dirty="0">
                <a:solidFill>
                  <a:schemeClr val="bg1">
                    <a:lumMod val="75000"/>
                    <a:lumOff val="25000"/>
                  </a:schemeClr>
                </a:solidFill>
                <a:latin typeface="Meiryo UI" panose="020B0604030504040204" pitchFamily="50" charset="-128"/>
                <a:ea typeface="Meiryo UI" panose="020B0604030504040204" pitchFamily="50" charset="-128"/>
              </a:rPr>
              <a:t>　現在開発中</a:t>
            </a:r>
          </a:p>
        </p:txBody>
      </p:sp>
      <p:sp>
        <p:nvSpPr>
          <p:cNvPr id="56" name="テキスト ボックス 55">
            <a:extLst>
              <a:ext uri="{FF2B5EF4-FFF2-40B4-BE49-F238E27FC236}">
                <a16:creationId xmlns:a16="http://schemas.microsoft.com/office/drawing/2014/main" id="{74B4C2A7-936E-EEFF-03E9-7BB56BFCB2AE}"/>
              </a:ext>
            </a:extLst>
          </p:cNvPr>
          <p:cNvSpPr txBox="1"/>
          <p:nvPr/>
        </p:nvSpPr>
        <p:spPr>
          <a:xfrm>
            <a:off x="1089556" y="5007185"/>
            <a:ext cx="9985426" cy="923330"/>
          </a:xfrm>
          <a:prstGeom prst="rect">
            <a:avLst/>
          </a:prstGeom>
          <a:noFill/>
        </p:spPr>
        <p:txBody>
          <a:bodyPr wrap="none" rtlCol="0">
            <a:spAutoFit/>
          </a:bodyPr>
          <a:lstStyle/>
          <a:p>
            <a:pPr algn="l"/>
            <a:r>
              <a:rPr kumimoji="1" lang="en-US" altLang="ja-JP" dirty="0">
                <a:solidFill>
                  <a:schemeClr val="bg1">
                    <a:lumMod val="75000"/>
                    <a:lumOff val="25000"/>
                  </a:schemeClr>
                </a:solidFill>
                <a:latin typeface="Meiryo UI" panose="020B0604030504040204" pitchFamily="50" charset="-128"/>
                <a:ea typeface="Meiryo UI" panose="020B0604030504040204" pitchFamily="50" charset="-128"/>
              </a:rPr>
              <a:t>AI</a:t>
            </a:r>
            <a:r>
              <a:rPr kumimoji="1" lang="ja-JP" altLang="en-US" dirty="0">
                <a:solidFill>
                  <a:schemeClr val="bg1">
                    <a:lumMod val="75000"/>
                    <a:lumOff val="25000"/>
                  </a:schemeClr>
                </a:solidFill>
                <a:latin typeface="Meiryo UI" panose="020B0604030504040204" pitchFamily="50" charset="-128"/>
                <a:ea typeface="Meiryo UI" panose="020B0604030504040204" pitchFamily="50" charset="-128"/>
              </a:rPr>
              <a:t>ブログアルケミストの類似サービスは数多くありますが、</a:t>
            </a:r>
            <a:r>
              <a:rPr kumimoji="1" lang="ja-JP" altLang="en-US" b="1" u="sng" dirty="0">
                <a:solidFill>
                  <a:schemeClr val="tx2"/>
                </a:solidFill>
                <a:latin typeface="Meiryo UI" panose="020B0604030504040204" pitchFamily="50" charset="-128"/>
                <a:ea typeface="Meiryo UI" panose="020B0604030504040204" pitchFamily="50" charset="-128"/>
              </a:rPr>
              <a:t>ターゲットが異なります</a:t>
            </a:r>
            <a:r>
              <a:rPr kumimoji="1" lang="ja-JP" altLang="en-US" dirty="0">
                <a:solidFill>
                  <a:schemeClr val="bg1">
                    <a:lumMod val="75000"/>
                    <a:lumOff val="25000"/>
                  </a:schemeClr>
                </a:solidFill>
                <a:latin typeface="Meiryo UI" panose="020B0604030504040204" pitchFamily="50" charset="-128"/>
                <a:ea typeface="Meiryo UI" panose="020B0604030504040204" pitchFamily="50" charset="-128"/>
              </a:rPr>
              <a:t>。</a:t>
            </a:r>
            <a:endParaRPr kumimoji="1" lang="en-US" altLang="ja-JP" dirty="0">
              <a:solidFill>
                <a:schemeClr val="bg1">
                  <a:lumMod val="75000"/>
                  <a:lumOff val="25000"/>
                </a:schemeClr>
              </a:solidFill>
              <a:latin typeface="Meiryo UI" panose="020B0604030504040204" pitchFamily="50" charset="-128"/>
              <a:ea typeface="Meiryo UI" panose="020B0604030504040204" pitchFamily="50" charset="-128"/>
            </a:endParaRPr>
          </a:p>
          <a:p>
            <a:pPr algn="l"/>
            <a:r>
              <a:rPr kumimoji="1" lang="en-US" altLang="ja-JP" dirty="0">
                <a:solidFill>
                  <a:schemeClr val="bg1">
                    <a:lumMod val="75000"/>
                    <a:lumOff val="25000"/>
                  </a:schemeClr>
                </a:solidFill>
                <a:latin typeface="Meiryo UI" panose="020B0604030504040204" pitchFamily="50" charset="-128"/>
                <a:ea typeface="Meiryo UI" panose="020B0604030504040204" pitchFamily="50" charset="-128"/>
              </a:rPr>
              <a:t>IT</a:t>
            </a:r>
            <a:r>
              <a:rPr kumimoji="1" lang="ja-JP" altLang="en-US" dirty="0">
                <a:solidFill>
                  <a:schemeClr val="bg1">
                    <a:lumMod val="75000"/>
                    <a:lumOff val="25000"/>
                  </a:schemeClr>
                </a:solidFill>
                <a:latin typeface="Meiryo UI" panose="020B0604030504040204" pitchFamily="50" charset="-128"/>
                <a:ea typeface="Meiryo UI" panose="020B0604030504040204" pitchFamily="50" charset="-128"/>
              </a:rPr>
              <a:t>リテラシーの低いホームページ所有者や、その所有者をターゲットとしている法人が武器として利用できること</a:t>
            </a:r>
            <a:endParaRPr kumimoji="1" lang="en-US" altLang="ja-JP" dirty="0">
              <a:solidFill>
                <a:schemeClr val="bg1">
                  <a:lumMod val="75000"/>
                  <a:lumOff val="25000"/>
                </a:schemeClr>
              </a:solidFill>
              <a:latin typeface="Meiryo UI" panose="020B0604030504040204" pitchFamily="50" charset="-128"/>
              <a:ea typeface="Meiryo UI" panose="020B0604030504040204" pitchFamily="50" charset="-128"/>
            </a:endParaRPr>
          </a:p>
          <a:p>
            <a:pPr algn="l"/>
            <a:r>
              <a:rPr kumimoji="1" lang="ja-JP" altLang="en-US" dirty="0">
                <a:solidFill>
                  <a:schemeClr val="bg1">
                    <a:lumMod val="75000"/>
                    <a:lumOff val="25000"/>
                  </a:schemeClr>
                </a:solidFill>
                <a:latin typeface="Meiryo UI" panose="020B0604030504040204" pitchFamily="50" charset="-128"/>
                <a:ea typeface="Meiryo UI" panose="020B0604030504040204" pitchFamily="50" charset="-128"/>
              </a:rPr>
              <a:t>を目的としています。</a:t>
            </a:r>
            <a:endParaRPr kumimoji="1" lang="en-US" altLang="ja-JP" dirty="0">
              <a:solidFill>
                <a:schemeClr val="bg1">
                  <a:lumMod val="75000"/>
                  <a:lumOff val="25000"/>
                </a:schemeClr>
              </a:solidFill>
              <a:latin typeface="Meiryo UI" panose="020B0604030504040204" pitchFamily="50" charset="-128"/>
              <a:ea typeface="Meiryo UI" panose="020B0604030504040204" pitchFamily="50" charset="-128"/>
            </a:endParaRPr>
          </a:p>
        </p:txBody>
      </p:sp>
      <p:sp>
        <p:nvSpPr>
          <p:cNvPr id="57" name="テキスト ボックス 56">
            <a:extLst>
              <a:ext uri="{FF2B5EF4-FFF2-40B4-BE49-F238E27FC236}">
                <a16:creationId xmlns:a16="http://schemas.microsoft.com/office/drawing/2014/main" id="{9EF91C18-340E-BD84-147B-A00F27404864}"/>
              </a:ext>
            </a:extLst>
          </p:cNvPr>
          <p:cNvSpPr txBox="1"/>
          <p:nvPr/>
        </p:nvSpPr>
        <p:spPr>
          <a:xfrm>
            <a:off x="1089556" y="4629675"/>
            <a:ext cx="1590500" cy="369332"/>
          </a:xfrm>
          <a:prstGeom prst="rect">
            <a:avLst/>
          </a:prstGeom>
          <a:solidFill>
            <a:schemeClr val="tx1"/>
          </a:solidFill>
        </p:spPr>
        <p:txBody>
          <a:bodyPr wrap="none" rtlCol="0">
            <a:spAutoFit/>
          </a:bodyPr>
          <a:lstStyle/>
          <a:p>
            <a:pPr algn="l"/>
            <a:r>
              <a:rPr kumimoji="1" lang="ja-JP" altLang="en-US" b="1" dirty="0">
                <a:solidFill>
                  <a:schemeClr val="tx2"/>
                </a:solidFill>
                <a:latin typeface="Meiryo UI" panose="020B0604030504040204" pitchFamily="50" charset="-128"/>
                <a:ea typeface="Meiryo UI" panose="020B0604030504040204" pitchFamily="50" charset="-128"/>
              </a:rPr>
              <a:t>最大のポイント</a:t>
            </a:r>
          </a:p>
        </p:txBody>
      </p:sp>
    </p:spTree>
    <p:extLst>
      <p:ext uri="{BB962C8B-B14F-4D97-AF65-F5344CB8AC3E}">
        <p14:creationId xmlns:p14="http://schemas.microsoft.com/office/powerpoint/2010/main" val="3447918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プレースホルダー 8">
            <a:extLst>
              <a:ext uri="{FF2B5EF4-FFF2-40B4-BE49-F238E27FC236}">
                <a16:creationId xmlns:a16="http://schemas.microsoft.com/office/drawing/2014/main" id="{5A4C1382-6046-FDFD-E809-EA044C8C7553}"/>
              </a:ext>
            </a:extLst>
          </p:cNvPr>
          <p:cNvPicPr>
            <a:picLocks noGrp="1" noChangeAspect="1"/>
          </p:cNvPicPr>
          <p:nvPr>
            <p:ph type="pic" sz="quarter" idx="13"/>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p:pic>
      <p:sp>
        <p:nvSpPr>
          <p:cNvPr id="6" name="タイトル 5">
            <a:extLst>
              <a:ext uri="{FF2B5EF4-FFF2-40B4-BE49-F238E27FC236}">
                <a16:creationId xmlns:a16="http://schemas.microsoft.com/office/drawing/2014/main" id="{0F681D8D-DA2B-4080-C161-36EC5812B512}"/>
              </a:ext>
            </a:extLst>
          </p:cNvPr>
          <p:cNvSpPr>
            <a:spLocks noGrp="1"/>
          </p:cNvSpPr>
          <p:nvPr>
            <p:ph type="title"/>
          </p:nvPr>
        </p:nvSpPr>
        <p:spPr>
          <a:xfrm>
            <a:off x="3136842" y="1661512"/>
            <a:ext cx="5918316" cy="3534977"/>
          </a:xfrm>
        </p:spPr>
        <p:txBody>
          <a:bodyPr anchor="ctr">
            <a:normAutofit/>
          </a:bodyPr>
          <a:lstStyle/>
          <a:p>
            <a:pPr algn="ctr"/>
            <a:r>
              <a:rPr lang="en-US" altLang="ja-JP" dirty="0"/>
              <a:t>SEO</a:t>
            </a:r>
            <a:r>
              <a:rPr lang="ja-JP" altLang="en-US" dirty="0"/>
              <a:t>・</a:t>
            </a:r>
            <a:r>
              <a:rPr lang="en-US" altLang="ja-JP" dirty="0"/>
              <a:t>MEO</a:t>
            </a:r>
            <a:r>
              <a:rPr lang="ja-JP" altLang="en-US" dirty="0"/>
              <a:t>・</a:t>
            </a:r>
            <a:r>
              <a:rPr lang="en-US" altLang="ja-JP" dirty="0"/>
              <a:t>SNS</a:t>
            </a:r>
            <a:br>
              <a:rPr lang="en-US" altLang="ja-JP" dirty="0"/>
            </a:br>
            <a:r>
              <a:rPr lang="ja-JP" altLang="en-US" dirty="0"/>
              <a:t>すべてお任せください！</a:t>
            </a:r>
          </a:p>
        </p:txBody>
      </p:sp>
      <p:sp>
        <p:nvSpPr>
          <p:cNvPr id="5" name="スライド番号プレースホルダー 4">
            <a:extLst>
              <a:ext uri="{FF2B5EF4-FFF2-40B4-BE49-F238E27FC236}">
                <a16:creationId xmlns:a16="http://schemas.microsoft.com/office/drawing/2014/main" id="{347BDB47-15D9-DD4A-4C58-45CBD3BC639F}"/>
              </a:ext>
            </a:extLst>
          </p:cNvPr>
          <p:cNvSpPr>
            <a:spLocks noGrp="1"/>
          </p:cNvSpPr>
          <p:nvPr>
            <p:ph type="sldNum" sz="quarter" idx="4294967295"/>
          </p:nvPr>
        </p:nvSpPr>
        <p:spPr>
          <a:xfrm>
            <a:off x="0" y="6332538"/>
            <a:ext cx="523875" cy="247650"/>
          </a:xfrm>
        </p:spPr>
        <p:txBody>
          <a:bodyPr/>
          <a:lstStyle/>
          <a:p>
            <a:fld id="{294A09A9-5501-47C1-A89A-A340965A2BE2}" type="slidenum">
              <a:rPr lang="en-US" altLang="ja-JP" smtClean="0"/>
              <a:pPr/>
              <a:t>27</a:t>
            </a:fld>
            <a:endParaRPr lang="ja-JP" altLang="en-US" dirty="0"/>
          </a:p>
        </p:txBody>
      </p:sp>
      <p:sp>
        <p:nvSpPr>
          <p:cNvPr id="10" name="テキスト ボックス 9">
            <a:extLst>
              <a:ext uri="{FF2B5EF4-FFF2-40B4-BE49-F238E27FC236}">
                <a16:creationId xmlns:a16="http://schemas.microsoft.com/office/drawing/2014/main" id="{98806AAA-F6D4-673F-A963-D7BAB43E4BF5}"/>
              </a:ext>
            </a:extLst>
          </p:cNvPr>
          <p:cNvSpPr txBox="1"/>
          <p:nvPr/>
        </p:nvSpPr>
        <p:spPr>
          <a:xfrm>
            <a:off x="3927780" y="1071743"/>
            <a:ext cx="4336444" cy="523220"/>
          </a:xfrm>
          <a:prstGeom prst="rect">
            <a:avLst/>
          </a:prstGeom>
          <a:noFill/>
        </p:spPr>
        <p:txBody>
          <a:bodyPr wrap="none" rtlCol="0">
            <a:spAutoFit/>
          </a:bodyPr>
          <a:lstStyle/>
          <a:p>
            <a:pPr algn="ctr"/>
            <a:r>
              <a:rPr kumimoji="1" lang="ja-JP" altLang="en-US" sz="2800" b="1" dirty="0">
                <a:latin typeface="Meiryo UI" panose="020B0604030504040204" pitchFamily="50" charset="-128"/>
                <a:ea typeface="Meiryo UI" panose="020B0604030504040204" pitchFamily="50" charset="-128"/>
              </a:rPr>
              <a:t>完全放置で驚きの集客力！</a:t>
            </a:r>
            <a:endParaRPr kumimoji="1" lang="en-US" altLang="ja-JP" sz="28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55262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AC1EF16-7BAA-3B1E-40EE-C1DB9D74CB06}"/>
              </a:ext>
            </a:extLst>
          </p:cNvPr>
          <p:cNvSpPr>
            <a:spLocks noGrp="1"/>
          </p:cNvSpPr>
          <p:nvPr>
            <p:ph type="title"/>
          </p:nvPr>
        </p:nvSpPr>
        <p:spPr/>
        <p:txBody>
          <a:bodyPr/>
          <a:lstStyle/>
          <a:p>
            <a:r>
              <a:rPr kumimoji="1" lang="ja-JP" altLang="en-US" dirty="0"/>
              <a:t>会社概要</a:t>
            </a:r>
          </a:p>
        </p:txBody>
      </p:sp>
      <p:sp>
        <p:nvSpPr>
          <p:cNvPr id="4" name="テキスト プレースホルダー 3">
            <a:extLst>
              <a:ext uri="{FF2B5EF4-FFF2-40B4-BE49-F238E27FC236}">
                <a16:creationId xmlns:a16="http://schemas.microsoft.com/office/drawing/2014/main" id="{EEC698EF-0F39-E6EF-27BA-6C50A0C97EE1}"/>
              </a:ext>
            </a:extLst>
          </p:cNvPr>
          <p:cNvSpPr>
            <a:spLocks noGrp="1"/>
          </p:cNvSpPr>
          <p:nvPr>
            <p:ph type="body" sz="quarter" idx="11"/>
          </p:nvPr>
        </p:nvSpPr>
        <p:spPr>
          <a:xfrm>
            <a:off x="952499" y="2289363"/>
            <a:ext cx="10020301" cy="4290508"/>
          </a:xfrm>
        </p:spPr>
        <p:txBody>
          <a:bodyPr/>
          <a:lstStyle/>
          <a:p>
            <a:pPr marL="285750" indent="-285750">
              <a:buFont typeface="Wingdings" pitchFamily="2" charset="2"/>
              <a:buChar char="n"/>
            </a:pPr>
            <a:r>
              <a:rPr kumimoji="1" lang="ja-JP" altLang="en-US" sz="2400" dirty="0">
                <a:solidFill>
                  <a:schemeClr val="bg1">
                    <a:lumMod val="75000"/>
                    <a:lumOff val="25000"/>
                  </a:schemeClr>
                </a:solidFill>
              </a:rPr>
              <a:t>会社名　　　株式会社アソシエーションオフィス</a:t>
            </a:r>
            <a:endParaRPr lang="en-US" altLang="ja-JP" sz="2400" dirty="0">
              <a:solidFill>
                <a:schemeClr val="bg1">
                  <a:lumMod val="75000"/>
                  <a:lumOff val="25000"/>
                </a:schemeClr>
              </a:solidFill>
            </a:endParaRPr>
          </a:p>
          <a:p>
            <a:pPr marL="285750" indent="-285750">
              <a:buFont typeface="Wingdings" pitchFamily="2" charset="2"/>
              <a:buChar char="n"/>
            </a:pPr>
            <a:r>
              <a:rPr lang="ja-JP" altLang="en-US" sz="2400" dirty="0">
                <a:solidFill>
                  <a:schemeClr val="bg1">
                    <a:lumMod val="75000"/>
                    <a:lumOff val="25000"/>
                  </a:schemeClr>
                </a:solidFill>
                <a:effectLst/>
              </a:rPr>
              <a:t>住 　所　　　東京都台東区竜泉</a:t>
            </a:r>
            <a:r>
              <a:rPr lang="en-US" altLang="ja-JP" sz="2400" dirty="0">
                <a:solidFill>
                  <a:schemeClr val="bg1">
                    <a:lumMod val="75000"/>
                    <a:lumOff val="25000"/>
                  </a:schemeClr>
                </a:solidFill>
                <a:effectLst/>
              </a:rPr>
              <a:t>1-28-6 501</a:t>
            </a:r>
          </a:p>
          <a:p>
            <a:pPr marL="285750" indent="-285750">
              <a:buFont typeface="Wingdings" pitchFamily="2" charset="2"/>
              <a:buChar char="n"/>
            </a:pPr>
            <a:r>
              <a:rPr lang="ja-JP" altLang="en-US" sz="2400" dirty="0">
                <a:solidFill>
                  <a:schemeClr val="bg1">
                    <a:lumMod val="75000"/>
                    <a:lumOff val="25000"/>
                  </a:schemeClr>
                </a:solidFill>
                <a:effectLst/>
              </a:rPr>
              <a:t>事業内容</a:t>
            </a:r>
            <a:endParaRPr lang="en-US" altLang="ja-JP" sz="2400" dirty="0">
              <a:solidFill>
                <a:schemeClr val="bg1">
                  <a:lumMod val="75000"/>
                  <a:lumOff val="25000"/>
                </a:schemeClr>
              </a:solidFill>
              <a:effectLst/>
            </a:endParaRPr>
          </a:p>
          <a:p>
            <a:pPr marL="971550" lvl="1" indent="-285750">
              <a:buFont typeface="Wingdings" pitchFamily="2" charset="2"/>
              <a:buChar char="u"/>
            </a:pPr>
            <a:r>
              <a:rPr lang="ja-JP" altLang="en-US" sz="1800" dirty="0">
                <a:solidFill>
                  <a:schemeClr val="bg1">
                    <a:lumMod val="75000"/>
                    <a:lumOff val="25000"/>
                  </a:schemeClr>
                </a:solidFill>
                <a:effectLst/>
              </a:rPr>
              <a:t>生成</a:t>
            </a:r>
            <a:r>
              <a:rPr lang="en-US" altLang="ja-JP" sz="1800" dirty="0">
                <a:solidFill>
                  <a:schemeClr val="bg1">
                    <a:lumMod val="75000"/>
                    <a:lumOff val="25000"/>
                  </a:schemeClr>
                </a:solidFill>
                <a:effectLst/>
              </a:rPr>
              <a:t>AI</a:t>
            </a:r>
            <a:r>
              <a:rPr lang="ja-JP" altLang="en-US" sz="1800" dirty="0">
                <a:solidFill>
                  <a:schemeClr val="bg1">
                    <a:lumMod val="75000"/>
                    <a:lumOff val="25000"/>
                  </a:schemeClr>
                </a:solidFill>
                <a:effectLst/>
              </a:rPr>
              <a:t>を使ったシステム開発</a:t>
            </a:r>
          </a:p>
          <a:p>
            <a:pPr marL="971550" lvl="1" indent="-285750">
              <a:buFont typeface="Wingdings" pitchFamily="2" charset="2"/>
              <a:buChar char="u"/>
            </a:pPr>
            <a:r>
              <a:rPr lang="ja-JP" altLang="en-US" sz="1800" dirty="0">
                <a:solidFill>
                  <a:schemeClr val="bg1">
                    <a:lumMod val="75000"/>
                    <a:lumOff val="25000"/>
                  </a:schemeClr>
                </a:solidFill>
                <a:effectLst/>
              </a:rPr>
              <a:t>ブログの自動生成自動投稿システム</a:t>
            </a:r>
          </a:p>
          <a:p>
            <a:pPr marL="971550" lvl="1" indent="-285750">
              <a:buFont typeface="Wingdings" pitchFamily="2" charset="2"/>
              <a:buChar char="u"/>
            </a:pPr>
            <a:r>
              <a:rPr lang="ja-JP" altLang="en-US" sz="1800">
                <a:solidFill>
                  <a:schemeClr val="bg1">
                    <a:lumMod val="75000"/>
                    <a:lumOff val="25000"/>
                  </a:schemeClr>
                </a:solidFill>
                <a:effectLst/>
              </a:rPr>
              <a:t>システム</a:t>
            </a:r>
            <a:r>
              <a:rPr lang="ja-JP" altLang="en-US" sz="1800" dirty="0">
                <a:solidFill>
                  <a:schemeClr val="bg1">
                    <a:lumMod val="75000"/>
                    <a:lumOff val="25000"/>
                  </a:schemeClr>
                </a:solidFill>
                <a:effectLst/>
              </a:rPr>
              <a:t>開発</a:t>
            </a:r>
          </a:p>
          <a:p>
            <a:pPr marL="971550" lvl="1" indent="-285750">
              <a:buFont typeface="Wingdings" pitchFamily="2" charset="2"/>
              <a:buChar char="u"/>
            </a:pPr>
            <a:r>
              <a:rPr lang="ja-JP" altLang="en-US" sz="1800" dirty="0">
                <a:solidFill>
                  <a:schemeClr val="bg1">
                    <a:lumMod val="75000"/>
                    <a:lumOff val="25000"/>
                  </a:schemeClr>
                </a:solidFill>
                <a:effectLst/>
              </a:rPr>
              <a:t>ビジネス動画の制作</a:t>
            </a:r>
          </a:p>
          <a:p>
            <a:pPr marL="971550" lvl="1" indent="-285750">
              <a:buFont typeface="Wingdings" pitchFamily="2" charset="2"/>
              <a:buChar char="u"/>
            </a:pPr>
            <a:r>
              <a:rPr lang="ja-JP" altLang="en-US" sz="1800" dirty="0">
                <a:solidFill>
                  <a:schemeClr val="bg1">
                    <a:lumMod val="75000"/>
                    <a:lumOff val="25000"/>
                  </a:schemeClr>
                </a:solidFill>
                <a:effectLst/>
              </a:rPr>
              <a:t>ホームページ・</a:t>
            </a:r>
            <a:r>
              <a:rPr lang="en-US" altLang="ja-JP" sz="1800" dirty="0">
                <a:solidFill>
                  <a:schemeClr val="bg1">
                    <a:lumMod val="75000"/>
                    <a:lumOff val="25000"/>
                  </a:schemeClr>
                </a:solidFill>
                <a:effectLst/>
              </a:rPr>
              <a:t>EC</a:t>
            </a:r>
            <a:r>
              <a:rPr lang="ja-JP" altLang="en-US" sz="1800" dirty="0">
                <a:solidFill>
                  <a:schemeClr val="bg1">
                    <a:lumMod val="75000"/>
                    <a:lumOff val="25000"/>
                  </a:schemeClr>
                </a:solidFill>
                <a:effectLst/>
              </a:rPr>
              <a:t>サイト制作</a:t>
            </a:r>
          </a:p>
          <a:p>
            <a:pPr marL="285750" indent="-285750"/>
            <a:endParaRPr lang="en-US" altLang="ja-JP" sz="400" dirty="0">
              <a:solidFill>
                <a:schemeClr val="bg1">
                  <a:lumMod val="75000"/>
                  <a:lumOff val="25000"/>
                </a:schemeClr>
              </a:solidFill>
            </a:endParaRPr>
          </a:p>
        </p:txBody>
      </p:sp>
      <p:sp>
        <p:nvSpPr>
          <p:cNvPr id="5" name="スライド番号プレースホルダー 4">
            <a:extLst>
              <a:ext uri="{FF2B5EF4-FFF2-40B4-BE49-F238E27FC236}">
                <a16:creationId xmlns:a16="http://schemas.microsoft.com/office/drawing/2014/main" id="{8960FF6D-0B35-FDB0-34FE-295D72020E4A}"/>
              </a:ext>
            </a:extLst>
          </p:cNvPr>
          <p:cNvSpPr>
            <a:spLocks noGrp="1"/>
          </p:cNvSpPr>
          <p:nvPr>
            <p:ph type="sldNum" sz="quarter" idx="16"/>
          </p:nvPr>
        </p:nvSpPr>
        <p:spPr/>
        <p:txBody>
          <a:bodyPr/>
          <a:lstStyle/>
          <a:p>
            <a:fld id="{294A09A9-5501-47C1-A89A-A340965A2BE2}" type="slidenum">
              <a:rPr lang="en-US" altLang="ja-JP" smtClean="0"/>
              <a:pPr/>
              <a:t>28</a:t>
            </a:fld>
            <a:endParaRPr lang="ja-JP" altLang="en-US" dirty="0"/>
          </a:p>
        </p:txBody>
      </p:sp>
    </p:spTree>
    <p:extLst>
      <p:ext uri="{BB962C8B-B14F-4D97-AF65-F5344CB8AC3E}">
        <p14:creationId xmlns:p14="http://schemas.microsoft.com/office/powerpoint/2010/main" val="4186300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62F5648-0D9D-3A90-BC69-833A2F8F307C}"/>
              </a:ext>
            </a:extLst>
          </p:cNvPr>
          <p:cNvSpPr>
            <a:spLocks noGrp="1"/>
          </p:cNvSpPr>
          <p:nvPr>
            <p:ph type="title"/>
          </p:nvPr>
        </p:nvSpPr>
        <p:spPr/>
        <p:txBody>
          <a:bodyPr>
            <a:normAutofit fontScale="90000"/>
          </a:bodyPr>
          <a:lstStyle/>
          <a:p>
            <a:r>
              <a:rPr lang="ja-JP" altLang="en-US" sz="4000">
                <a:latin typeface="Meiryo UI" panose="020B0604030504040204" pitchFamily="50" charset="-128"/>
                <a:ea typeface="Meiryo UI" panose="020B0604030504040204" pitchFamily="50" charset="-128"/>
              </a:rPr>
              <a:t>インターネット時代の</a:t>
            </a:r>
            <a:br>
              <a:rPr lang="en-US" altLang="ja-JP" sz="4000" dirty="0">
                <a:latin typeface="Meiryo UI" panose="020B0604030504040204" pitchFamily="50" charset="-128"/>
                <a:ea typeface="Meiryo UI" panose="020B0604030504040204" pitchFamily="50" charset="-128"/>
              </a:rPr>
            </a:br>
            <a:r>
              <a:rPr lang="ja-JP" altLang="en-US" sz="4000">
                <a:latin typeface="Meiryo UI" panose="020B0604030504040204" pitchFamily="50" charset="-128"/>
                <a:ea typeface="Meiryo UI" panose="020B0604030504040204" pitchFamily="50" charset="-128"/>
              </a:rPr>
              <a:t>ビジネス環境の変化</a:t>
            </a:r>
            <a:endParaRPr kumimoji="1" lang="ja-JP" altLang="en-US"/>
          </a:p>
        </p:txBody>
      </p:sp>
    </p:spTree>
    <p:extLst>
      <p:ext uri="{BB962C8B-B14F-4D97-AF65-F5344CB8AC3E}">
        <p14:creationId xmlns:p14="http://schemas.microsoft.com/office/powerpoint/2010/main" val="1857967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プレースホルダー 6">
            <a:extLst>
              <a:ext uri="{FF2B5EF4-FFF2-40B4-BE49-F238E27FC236}">
                <a16:creationId xmlns:a16="http://schemas.microsoft.com/office/drawing/2014/main" id="{77A9BA40-4C90-6B6B-3AD9-63B9DDB3FBE2}"/>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t="-61344" b="-61344"/>
          <a:stretch/>
        </p:blipFill>
        <p:spPr>
          <a:xfrm>
            <a:off x="6096000" y="-22543"/>
            <a:ext cx="6096000" cy="6903086"/>
          </a:xfrm>
        </p:spPr>
      </p:pic>
      <p:sp>
        <p:nvSpPr>
          <p:cNvPr id="3" name="タイトル 2">
            <a:extLst>
              <a:ext uri="{FF2B5EF4-FFF2-40B4-BE49-F238E27FC236}">
                <a16:creationId xmlns:a16="http://schemas.microsoft.com/office/drawing/2014/main" id="{B65B8106-F9C4-20C9-6569-36CA397572BA}"/>
              </a:ext>
            </a:extLst>
          </p:cNvPr>
          <p:cNvSpPr>
            <a:spLocks noGrp="1"/>
          </p:cNvSpPr>
          <p:nvPr>
            <p:ph type="title"/>
          </p:nvPr>
        </p:nvSpPr>
        <p:spPr/>
        <p:txBody>
          <a:bodyPr>
            <a:noAutofit/>
          </a:bodyPr>
          <a:lstStyle/>
          <a:p>
            <a:r>
              <a:rPr lang="ja-JP" altLang="en-US" sz="2800" dirty="0"/>
              <a:t>インターネットの普及による競争激化と顧客行動の変化について</a:t>
            </a:r>
          </a:p>
        </p:txBody>
      </p:sp>
      <p:sp>
        <p:nvSpPr>
          <p:cNvPr id="4" name="テキスト プレースホルダー 3">
            <a:extLst>
              <a:ext uri="{FF2B5EF4-FFF2-40B4-BE49-F238E27FC236}">
                <a16:creationId xmlns:a16="http://schemas.microsoft.com/office/drawing/2014/main" id="{91016535-CE83-2B0B-26EF-799B7DC354CE}"/>
              </a:ext>
            </a:extLst>
          </p:cNvPr>
          <p:cNvSpPr>
            <a:spLocks noGrp="1"/>
          </p:cNvSpPr>
          <p:nvPr>
            <p:ph type="body" sz="quarter" idx="11"/>
          </p:nvPr>
        </p:nvSpPr>
        <p:spPr/>
        <p:txBody>
          <a:bodyPr/>
          <a:lstStyle/>
          <a:p>
            <a:r>
              <a:rPr lang="ja-JP" altLang="en-US" b="1" dirty="0">
                <a:solidFill>
                  <a:schemeClr val="tx2"/>
                </a:solidFill>
              </a:rPr>
              <a:t>日本人は広告が嫌い</a:t>
            </a:r>
            <a:r>
              <a:rPr lang="ja-JP" altLang="en-US" dirty="0"/>
              <a:t>という統計があるのはご存じでしょうか？</a:t>
            </a:r>
            <a:endParaRPr lang="en-US" altLang="ja-JP" dirty="0"/>
          </a:p>
          <a:p>
            <a:r>
              <a:rPr lang="ja-JP" altLang="en-US" dirty="0"/>
              <a:t>諸説ありますが、嫌われるようになった理由は「粗雑なマーケターが増加したことで粗雑な広告が増えた」ことだと考えています。</a:t>
            </a:r>
            <a:endParaRPr lang="en-US" altLang="ja-JP" dirty="0"/>
          </a:p>
          <a:p>
            <a:r>
              <a:rPr lang="ja-JP" altLang="en-US" dirty="0"/>
              <a:t>右グラフは企業サイトを見つけるキッカケの統計です。</a:t>
            </a:r>
            <a:endParaRPr lang="en-US" altLang="ja-JP" dirty="0"/>
          </a:p>
          <a:p>
            <a:r>
              <a:rPr lang="ja-JP" altLang="en-US" dirty="0"/>
              <a:t>広告よりも</a:t>
            </a:r>
            <a:r>
              <a:rPr lang="ja-JP" altLang="en-US" b="1" dirty="0">
                <a:solidFill>
                  <a:schemeClr val="tx2"/>
                </a:solidFill>
              </a:rPr>
              <a:t>オーガニック検索</a:t>
            </a:r>
            <a:r>
              <a:rPr lang="ja-JP" altLang="en-US" dirty="0"/>
              <a:t>や</a:t>
            </a:r>
            <a:r>
              <a:rPr lang="en-US" altLang="ja-JP" b="1" dirty="0">
                <a:solidFill>
                  <a:schemeClr val="tx2"/>
                </a:solidFill>
              </a:rPr>
              <a:t>SNS</a:t>
            </a:r>
            <a:r>
              <a:rPr lang="ja-JP" altLang="en-US" dirty="0"/>
              <a:t>が主流となっており、マーケティング戦略は一昔前と大きく変わっています。</a:t>
            </a:r>
          </a:p>
        </p:txBody>
      </p:sp>
      <p:sp>
        <p:nvSpPr>
          <p:cNvPr id="8" name="テキスト ボックス 7">
            <a:extLst>
              <a:ext uri="{FF2B5EF4-FFF2-40B4-BE49-F238E27FC236}">
                <a16:creationId xmlns:a16="http://schemas.microsoft.com/office/drawing/2014/main" id="{5ED079F3-504A-8B36-1EE2-8C6CE3558990}"/>
              </a:ext>
            </a:extLst>
          </p:cNvPr>
          <p:cNvSpPr txBox="1"/>
          <p:nvPr/>
        </p:nvSpPr>
        <p:spPr>
          <a:xfrm>
            <a:off x="11184721" y="4791770"/>
            <a:ext cx="492443" cy="215444"/>
          </a:xfrm>
          <a:prstGeom prst="rect">
            <a:avLst/>
          </a:prstGeom>
          <a:noFill/>
        </p:spPr>
        <p:txBody>
          <a:bodyPr wrap="none" rtlCol="0">
            <a:spAutoFit/>
          </a:bodyPr>
          <a:lstStyle/>
          <a:p>
            <a:r>
              <a:rPr kumimoji="1" lang="ja-JP" altLang="en-US" sz="800" dirty="0">
                <a:solidFill>
                  <a:schemeClr val="bg1">
                    <a:lumMod val="50000"/>
                    <a:lumOff val="50000"/>
                  </a:schemeClr>
                </a:solidFill>
              </a:rPr>
              <a:t>参照元</a:t>
            </a:r>
          </a:p>
        </p:txBody>
      </p:sp>
      <p:sp>
        <p:nvSpPr>
          <p:cNvPr id="5" name="スライド番号プレースホルダー 4">
            <a:extLst>
              <a:ext uri="{FF2B5EF4-FFF2-40B4-BE49-F238E27FC236}">
                <a16:creationId xmlns:a16="http://schemas.microsoft.com/office/drawing/2014/main" id="{16902706-7C06-037C-B718-46197889FD1A}"/>
              </a:ext>
            </a:extLst>
          </p:cNvPr>
          <p:cNvSpPr>
            <a:spLocks noGrp="1"/>
          </p:cNvSpPr>
          <p:nvPr>
            <p:ph type="sldNum" sz="quarter" idx="16"/>
          </p:nvPr>
        </p:nvSpPr>
        <p:spPr/>
        <p:txBody>
          <a:bodyPr/>
          <a:lstStyle/>
          <a:p>
            <a:fld id="{294A09A9-5501-47C1-A89A-A340965A2BE2}" type="slidenum">
              <a:rPr lang="en-US" altLang="ja-JP" smtClean="0"/>
              <a:pPr/>
              <a:t>4</a:t>
            </a:fld>
            <a:endParaRPr lang="ja-JP" altLang="en-US" dirty="0"/>
          </a:p>
        </p:txBody>
      </p:sp>
    </p:spTree>
    <p:extLst>
      <p:ext uri="{BB962C8B-B14F-4D97-AF65-F5344CB8AC3E}">
        <p14:creationId xmlns:p14="http://schemas.microsoft.com/office/powerpoint/2010/main" val="3757575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5982764-C8C3-B2BA-D655-31CEAFA5374F}"/>
              </a:ext>
            </a:extLst>
          </p:cNvPr>
          <p:cNvSpPr>
            <a:spLocks noGrp="1"/>
          </p:cNvSpPr>
          <p:nvPr>
            <p:ph type="title"/>
          </p:nvPr>
        </p:nvSpPr>
        <p:spPr/>
        <p:txBody>
          <a:bodyPr>
            <a:normAutofit/>
          </a:bodyPr>
          <a:lstStyle/>
          <a:p>
            <a:r>
              <a:rPr lang="ja-JP" altLang="en-US" dirty="0"/>
              <a:t>一般的な広告費</a:t>
            </a:r>
          </a:p>
        </p:txBody>
      </p:sp>
      <p:graphicFrame>
        <p:nvGraphicFramePr>
          <p:cNvPr id="2" name="表 4">
            <a:extLst>
              <a:ext uri="{FF2B5EF4-FFF2-40B4-BE49-F238E27FC236}">
                <a16:creationId xmlns:a16="http://schemas.microsoft.com/office/drawing/2014/main" id="{F85BB4A3-4BA2-0820-AE6F-7CBEB45BC659}"/>
              </a:ext>
            </a:extLst>
          </p:cNvPr>
          <p:cNvGraphicFramePr>
            <a:graphicFrameLocks noGrp="1"/>
          </p:cNvGraphicFramePr>
          <p:nvPr>
            <p:extLst>
              <p:ext uri="{D42A27DB-BD31-4B8C-83A1-F6EECF244321}">
                <p14:modId xmlns:p14="http://schemas.microsoft.com/office/powerpoint/2010/main" val="2689130407"/>
              </p:ext>
            </p:extLst>
          </p:nvPr>
        </p:nvGraphicFramePr>
        <p:xfrm>
          <a:off x="1841500" y="1587382"/>
          <a:ext cx="8127999" cy="4876800"/>
        </p:xfrm>
        <a:graphic>
          <a:graphicData uri="http://schemas.openxmlformats.org/drawingml/2006/table">
            <a:tbl>
              <a:tblPr firstRow="1" bandRow="1">
                <a:tableStyleId>{5C22544A-7EE6-4342-B048-85BDC9FD1C3A}</a:tableStyleId>
              </a:tblPr>
              <a:tblGrid>
                <a:gridCol w="2204830">
                  <a:extLst>
                    <a:ext uri="{9D8B030D-6E8A-4147-A177-3AD203B41FA5}">
                      <a16:colId xmlns:a16="http://schemas.microsoft.com/office/drawing/2014/main" val="452381113"/>
                    </a:ext>
                  </a:extLst>
                </a:gridCol>
                <a:gridCol w="2924313">
                  <a:extLst>
                    <a:ext uri="{9D8B030D-6E8A-4147-A177-3AD203B41FA5}">
                      <a16:colId xmlns:a16="http://schemas.microsoft.com/office/drawing/2014/main" val="1629795334"/>
                    </a:ext>
                  </a:extLst>
                </a:gridCol>
                <a:gridCol w="2998856">
                  <a:extLst>
                    <a:ext uri="{9D8B030D-6E8A-4147-A177-3AD203B41FA5}">
                      <a16:colId xmlns:a16="http://schemas.microsoft.com/office/drawing/2014/main" val="1444679850"/>
                    </a:ext>
                  </a:extLst>
                </a:gridCol>
              </a:tblGrid>
              <a:tr h="267168">
                <a:tc>
                  <a:txBody>
                    <a:bodyPr/>
                    <a:lstStyle/>
                    <a:p>
                      <a:r>
                        <a:rPr kumimoji="1" lang="ja-JP" altLang="en-US" dirty="0"/>
                        <a:t>媒体</a:t>
                      </a:r>
                    </a:p>
                  </a:txBody>
                  <a:tcPr anchor="ctr">
                    <a:solidFill>
                      <a:schemeClr val="accent3"/>
                    </a:solidFill>
                  </a:tcPr>
                </a:tc>
                <a:tc>
                  <a:txBody>
                    <a:bodyPr/>
                    <a:lstStyle/>
                    <a:p>
                      <a:r>
                        <a:rPr kumimoji="1" lang="ja-JP" altLang="en-US" dirty="0"/>
                        <a:t>費用感</a:t>
                      </a:r>
                    </a:p>
                  </a:txBody>
                  <a:tcPr anchor="ctr">
                    <a:solidFill>
                      <a:schemeClr val="accent3"/>
                    </a:solidFill>
                  </a:tcPr>
                </a:tc>
                <a:tc>
                  <a:txBody>
                    <a:bodyPr/>
                    <a:lstStyle/>
                    <a:p>
                      <a:r>
                        <a:rPr kumimoji="1" lang="en-US" altLang="ja-JP" dirty="0"/>
                        <a:t>CPA</a:t>
                      </a:r>
                    </a:p>
                    <a:p>
                      <a:r>
                        <a:rPr kumimoji="1" lang="ja-JP" altLang="en-US" sz="1000" dirty="0"/>
                        <a:t>（自社広告運用。</a:t>
                      </a:r>
                      <a:r>
                        <a:rPr kumimoji="1" lang="en-US" altLang="ja-JP" sz="1000" dirty="0"/>
                        <a:t>1</a:t>
                      </a:r>
                      <a:r>
                        <a:rPr kumimoji="1" lang="ja-JP" altLang="en-US" sz="1000" dirty="0"/>
                        <a:t>件当たりの集客単価）</a:t>
                      </a:r>
                    </a:p>
                  </a:txBody>
                  <a:tcPr anchor="ctr">
                    <a:solidFill>
                      <a:schemeClr val="accent3"/>
                    </a:solidFill>
                  </a:tcPr>
                </a:tc>
                <a:extLst>
                  <a:ext uri="{0D108BD9-81ED-4DB2-BD59-A6C34878D82A}">
                    <a16:rowId xmlns:a16="http://schemas.microsoft.com/office/drawing/2014/main" val="799186715"/>
                  </a:ext>
                </a:extLst>
              </a:tr>
              <a:tr h="267168">
                <a:tc>
                  <a:txBody>
                    <a:bodyPr/>
                    <a:lstStyle/>
                    <a:p>
                      <a:r>
                        <a:rPr kumimoji="1" lang="ja-JP" altLang="en-US" sz="1600" dirty="0">
                          <a:latin typeface="Meiryo UI" panose="020B0604030504040204" pitchFamily="50" charset="-128"/>
                          <a:ea typeface="Meiryo UI" panose="020B0604030504040204" pitchFamily="50" charset="-128"/>
                        </a:rPr>
                        <a:t>ホットペッパー系</a:t>
                      </a:r>
                    </a:p>
                  </a:txBody>
                  <a:tcPr anchor="ctr"/>
                </a:tc>
                <a:tc>
                  <a:txBody>
                    <a:bodyPr/>
                    <a:lstStyle/>
                    <a:p>
                      <a:r>
                        <a:rPr kumimoji="1" lang="en-US" altLang="ja-JP" sz="1600" dirty="0">
                          <a:latin typeface="Meiryo UI" panose="020B0604030504040204" pitchFamily="50" charset="-128"/>
                          <a:ea typeface="Meiryo UI" panose="020B0604030504040204" pitchFamily="50" charset="-128"/>
                        </a:rPr>
                        <a:t>10,000</a:t>
                      </a:r>
                      <a:r>
                        <a:rPr kumimoji="1" lang="ja-JP" altLang="en-US" sz="1600" dirty="0">
                          <a:latin typeface="Meiryo UI" panose="020B0604030504040204" pitchFamily="50" charset="-128"/>
                          <a:ea typeface="Meiryo UI" panose="020B0604030504040204" pitchFamily="50" charset="-128"/>
                        </a:rPr>
                        <a:t>円～</a:t>
                      </a:r>
                      <a:r>
                        <a:rPr kumimoji="1" lang="en-US" altLang="ja-JP" sz="1600" dirty="0">
                          <a:latin typeface="Meiryo UI" panose="020B0604030504040204" pitchFamily="50" charset="-128"/>
                          <a:ea typeface="Meiryo UI" panose="020B0604030504040204" pitchFamily="50" charset="-128"/>
                        </a:rPr>
                        <a:t>100</a:t>
                      </a:r>
                      <a:r>
                        <a:rPr kumimoji="1" lang="ja-JP" altLang="en-US" sz="1600" dirty="0">
                          <a:latin typeface="Meiryo UI" panose="020B0604030504040204" pitchFamily="50" charset="-128"/>
                          <a:ea typeface="Meiryo UI" panose="020B0604030504040204" pitchFamily="50" charset="-128"/>
                        </a:rPr>
                        <a:t>万円（月額）</a:t>
                      </a:r>
                    </a:p>
                  </a:txBody>
                  <a:tcPr anchor="ctr"/>
                </a:tc>
                <a:tc>
                  <a:txBody>
                    <a:bodyPr/>
                    <a:lstStyle/>
                    <a:p>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下位プランは集客力がない</a:t>
                      </a:r>
                    </a:p>
                  </a:txBody>
                  <a:tcPr anchor="ctr"/>
                </a:tc>
                <a:extLst>
                  <a:ext uri="{0D108BD9-81ED-4DB2-BD59-A6C34878D82A}">
                    <a16:rowId xmlns:a16="http://schemas.microsoft.com/office/drawing/2014/main" val="4251248962"/>
                  </a:ext>
                </a:extLst>
              </a:tr>
              <a:tr h="267168">
                <a:tc>
                  <a:txBody>
                    <a:bodyPr/>
                    <a:lstStyle/>
                    <a:p>
                      <a:r>
                        <a:rPr kumimoji="1" lang="ja-JP" altLang="en-US" sz="1600" dirty="0">
                          <a:latin typeface="Meiryo UI" panose="020B0604030504040204" pitchFamily="50" charset="-128"/>
                          <a:ea typeface="Meiryo UI" panose="020B0604030504040204" pitchFamily="50" charset="-128"/>
                        </a:rPr>
                        <a:t>教育</a:t>
                      </a:r>
                    </a:p>
                  </a:txBody>
                  <a:tcPr anchor="ctr"/>
                </a:tc>
                <a:tc>
                  <a:txBody>
                    <a:bodyPr/>
                    <a:lstStyle/>
                    <a:p>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600" dirty="0">
                          <a:latin typeface="Meiryo UI" panose="020B0604030504040204" pitchFamily="50" charset="-128"/>
                          <a:ea typeface="Meiryo UI" panose="020B0604030504040204" pitchFamily="50" charset="-128"/>
                        </a:rPr>
                        <a:t>16,000</a:t>
                      </a:r>
                      <a:r>
                        <a:rPr kumimoji="1" lang="ja-JP" altLang="en-US" sz="1600" dirty="0">
                          <a:latin typeface="Meiryo UI" panose="020B0604030504040204" pitchFamily="50" charset="-128"/>
                          <a:ea typeface="Meiryo UI" panose="020B0604030504040204" pitchFamily="50" charset="-128"/>
                        </a:rPr>
                        <a:t>円</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件</a:t>
                      </a:r>
                    </a:p>
                  </a:txBody>
                  <a:tcPr anchor="ctr"/>
                </a:tc>
                <a:extLst>
                  <a:ext uri="{0D108BD9-81ED-4DB2-BD59-A6C34878D82A}">
                    <a16:rowId xmlns:a16="http://schemas.microsoft.com/office/drawing/2014/main" val="2096094657"/>
                  </a:ext>
                </a:extLst>
              </a:tr>
              <a:tr h="267168">
                <a:tc>
                  <a:txBody>
                    <a:bodyPr/>
                    <a:lstStyle/>
                    <a:p>
                      <a:r>
                        <a:rPr kumimoji="1" lang="ja-JP" altLang="en-US" sz="1600" dirty="0">
                          <a:latin typeface="Meiryo UI" panose="020B0604030504040204" pitchFamily="50" charset="-128"/>
                          <a:ea typeface="Meiryo UI" panose="020B0604030504040204" pitchFamily="50" charset="-128"/>
                        </a:rPr>
                        <a:t>金融・保険</a:t>
                      </a:r>
                    </a:p>
                  </a:txBody>
                  <a:tcPr anchor="ctr"/>
                </a:tc>
                <a:tc>
                  <a:txBody>
                    <a:bodyPr/>
                    <a:lstStyle/>
                    <a:p>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600" dirty="0">
                          <a:latin typeface="Meiryo UI" panose="020B0604030504040204" pitchFamily="50" charset="-128"/>
                          <a:ea typeface="Meiryo UI" panose="020B0604030504040204" pitchFamily="50" charset="-128"/>
                        </a:rPr>
                        <a:t>6,500</a:t>
                      </a:r>
                      <a:r>
                        <a:rPr kumimoji="1" lang="ja-JP" altLang="en-US" sz="1600" dirty="0">
                          <a:latin typeface="Meiryo UI" panose="020B0604030504040204" pitchFamily="50" charset="-128"/>
                          <a:ea typeface="Meiryo UI" panose="020B0604030504040204" pitchFamily="50" charset="-128"/>
                        </a:rPr>
                        <a:t>円</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件</a:t>
                      </a:r>
                    </a:p>
                  </a:txBody>
                  <a:tcPr anchor="ctr"/>
                </a:tc>
                <a:extLst>
                  <a:ext uri="{0D108BD9-81ED-4DB2-BD59-A6C34878D82A}">
                    <a16:rowId xmlns:a16="http://schemas.microsoft.com/office/drawing/2014/main" val="408882411"/>
                  </a:ext>
                </a:extLst>
              </a:tr>
              <a:tr h="267168">
                <a:tc>
                  <a:txBody>
                    <a:bodyPr/>
                    <a:lstStyle/>
                    <a:p>
                      <a:r>
                        <a:rPr kumimoji="1" lang="ja-JP" altLang="en-US" sz="1600" dirty="0">
                          <a:latin typeface="Meiryo UI" panose="020B0604030504040204" pitchFamily="50" charset="-128"/>
                          <a:ea typeface="Meiryo UI" panose="020B0604030504040204" pitchFamily="50" charset="-128"/>
                        </a:rPr>
                        <a:t>医療</a:t>
                      </a:r>
                    </a:p>
                  </a:txBody>
                  <a:tcPr anchor="ctr"/>
                </a:tc>
                <a:tc>
                  <a:txBody>
                    <a:bodyPr/>
                    <a:lstStyle/>
                    <a:p>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600" dirty="0">
                          <a:latin typeface="Meiryo UI" panose="020B0604030504040204" pitchFamily="50" charset="-128"/>
                          <a:ea typeface="Meiryo UI" panose="020B0604030504040204" pitchFamily="50" charset="-128"/>
                        </a:rPr>
                        <a:t>8,000</a:t>
                      </a:r>
                      <a:r>
                        <a:rPr kumimoji="1" lang="ja-JP" altLang="en-US" sz="1600" dirty="0">
                          <a:latin typeface="Meiryo UI" panose="020B0604030504040204" pitchFamily="50" charset="-128"/>
                          <a:ea typeface="Meiryo UI" panose="020B0604030504040204" pitchFamily="50" charset="-128"/>
                        </a:rPr>
                        <a:t>円</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件</a:t>
                      </a:r>
                    </a:p>
                  </a:txBody>
                  <a:tcPr anchor="ctr"/>
                </a:tc>
                <a:extLst>
                  <a:ext uri="{0D108BD9-81ED-4DB2-BD59-A6C34878D82A}">
                    <a16:rowId xmlns:a16="http://schemas.microsoft.com/office/drawing/2014/main" val="2461255784"/>
                  </a:ext>
                </a:extLst>
              </a:tr>
              <a:tr h="267168">
                <a:tc>
                  <a:txBody>
                    <a:bodyPr/>
                    <a:lstStyle/>
                    <a:p>
                      <a:r>
                        <a:rPr kumimoji="1" lang="ja-JP" altLang="en-US" sz="1600" dirty="0">
                          <a:latin typeface="Meiryo UI" panose="020B0604030504040204" pitchFamily="50" charset="-128"/>
                          <a:ea typeface="Meiryo UI" panose="020B0604030504040204" pitchFamily="50" charset="-128"/>
                        </a:rPr>
                        <a:t>法律</a:t>
                      </a:r>
                    </a:p>
                  </a:txBody>
                  <a:tcPr anchor="ctr"/>
                </a:tc>
                <a:tc>
                  <a:txBody>
                    <a:bodyPr/>
                    <a:lstStyle/>
                    <a:p>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600" dirty="0">
                          <a:latin typeface="Meiryo UI" panose="020B0604030504040204" pitchFamily="50" charset="-128"/>
                          <a:ea typeface="Meiryo UI" panose="020B0604030504040204" pitchFamily="50" charset="-128"/>
                        </a:rPr>
                        <a:t>4,500</a:t>
                      </a:r>
                      <a:r>
                        <a:rPr kumimoji="1" lang="ja-JP" altLang="en-US" sz="1600" dirty="0">
                          <a:latin typeface="Meiryo UI" panose="020B0604030504040204" pitchFamily="50" charset="-128"/>
                          <a:ea typeface="Meiryo UI" panose="020B0604030504040204" pitchFamily="50" charset="-128"/>
                        </a:rPr>
                        <a:t>円</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件</a:t>
                      </a:r>
                    </a:p>
                  </a:txBody>
                  <a:tcPr anchor="ctr"/>
                </a:tc>
                <a:extLst>
                  <a:ext uri="{0D108BD9-81ED-4DB2-BD59-A6C34878D82A}">
                    <a16:rowId xmlns:a16="http://schemas.microsoft.com/office/drawing/2014/main" val="3914100247"/>
                  </a:ext>
                </a:extLst>
              </a:tr>
              <a:tr h="267168">
                <a:tc>
                  <a:txBody>
                    <a:bodyPr/>
                    <a:lstStyle/>
                    <a:p>
                      <a:r>
                        <a:rPr kumimoji="1" lang="ja-JP" altLang="en-US" sz="1600" dirty="0">
                          <a:latin typeface="Meiryo UI" panose="020B0604030504040204" pitchFamily="50" charset="-128"/>
                          <a:ea typeface="Meiryo UI" panose="020B0604030504040204" pitchFamily="50" charset="-128"/>
                        </a:rPr>
                        <a:t>テクノロジー</a:t>
                      </a:r>
                    </a:p>
                  </a:txBody>
                  <a:tcPr anchor="ctr"/>
                </a:tc>
                <a:tc>
                  <a:txBody>
                    <a:bodyPr/>
                    <a:lstStyle/>
                    <a:p>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600" dirty="0">
                          <a:latin typeface="Meiryo UI" panose="020B0604030504040204" pitchFamily="50" charset="-128"/>
                          <a:ea typeface="Meiryo UI" panose="020B0604030504040204" pitchFamily="50" charset="-128"/>
                        </a:rPr>
                        <a:t>11,827</a:t>
                      </a:r>
                      <a:r>
                        <a:rPr kumimoji="1" lang="ja-JP" altLang="en-US" sz="1600" dirty="0">
                          <a:latin typeface="Meiryo UI" panose="020B0604030504040204" pitchFamily="50" charset="-128"/>
                          <a:ea typeface="Meiryo UI" panose="020B0604030504040204" pitchFamily="50" charset="-128"/>
                        </a:rPr>
                        <a:t>円</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件</a:t>
                      </a:r>
                    </a:p>
                  </a:txBody>
                  <a:tcPr anchor="ctr"/>
                </a:tc>
                <a:extLst>
                  <a:ext uri="{0D108BD9-81ED-4DB2-BD59-A6C34878D82A}">
                    <a16:rowId xmlns:a16="http://schemas.microsoft.com/office/drawing/2014/main" val="335998762"/>
                  </a:ext>
                </a:extLst>
              </a:tr>
              <a:tr h="267168">
                <a:tc>
                  <a:txBody>
                    <a:bodyPr/>
                    <a:lstStyle/>
                    <a:p>
                      <a:r>
                        <a:rPr kumimoji="1" lang="ja-JP" altLang="en-US" sz="1600" dirty="0">
                          <a:latin typeface="Meiryo UI" panose="020B0604030504040204" pitchFamily="50" charset="-128"/>
                          <a:ea typeface="Meiryo UI" panose="020B0604030504040204" pitchFamily="50" charset="-128"/>
                        </a:rPr>
                        <a:t>債務整理</a:t>
                      </a:r>
                    </a:p>
                  </a:txBody>
                  <a:tcPr anchor="ctr"/>
                </a:tc>
                <a:tc>
                  <a:txBody>
                    <a:bodyPr/>
                    <a:lstStyle/>
                    <a:p>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600" dirty="0">
                          <a:latin typeface="Meiryo UI" panose="020B0604030504040204" pitchFamily="50" charset="-128"/>
                          <a:ea typeface="Meiryo UI" panose="020B0604030504040204" pitchFamily="50" charset="-128"/>
                        </a:rPr>
                        <a:t>8,400</a:t>
                      </a:r>
                      <a:r>
                        <a:rPr kumimoji="1" lang="ja-JP" altLang="en-US" sz="1600" dirty="0">
                          <a:latin typeface="Meiryo UI" panose="020B0604030504040204" pitchFamily="50" charset="-128"/>
                          <a:ea typeface="Meiryo UI" panose="020B0604030504040204" pitchFamily="50" charset="-128"/>
                        </a:rPr>
                        <a:t>円</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件</a:t>
                      </a:r>
                    </a:p>
                  </a:txBody>
                  <a:tcPr anchor="ctr"/>
                </a:tc>
                <a:extLst>
                  <a:ext uri="{0D108BD9-81ED-4DB2-BD59-A6C34878D82A}">
                    <a16:rowId xmlns:a16="http://schemas.microsoft.com/office/drawing/2014/main" val="3274170758"/>
                  </a:ext>
                </a:extLst>
              </a:tr>
              <a:tr h="267168">
                <a:tc>
                  <a:txBody>
                    <a:bodyPr/>
                    <a:lstStyle/>
                    <a:p>
                      <a:r>
                        <a:rPr kumimoji="1" lang="ja-JP" altLang="en-US" sz="1600" dirty="0">
                          <a:latin typeface="Meiryo UI" panose="020B0604030504040204" pitchFamily="50" charset="-128"/>
                          <a:ea typeface="Meiryo UI" panose="020B0604030504040204" pitchFamily="50" charset="-128"/>
                        </a:rPr>
                        <a:t>歯科医院</a:t>
                      </a:r>
                    </a:p>
                  </a:txBody>
                  <a:tcPr anchor="ctr"/>
                </a:tc>
                <a:tc>
                  <a:txBody>
                    <a:bodyPr/>
                    <a:lstStyle/>
                    <a:p>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600" dirty="0">
                          <a:latin typeface="Meiryo UI" panose="020B0604030504040204" pitchFamily="50" charset="-128"/>
                          <a:ea typeface="Meiryo UI" panose="020B0604030504040204" pitchFamily="50" charset="-128"/>
                        </a:rPr>
                        <a:t>5,400</a:t>
                      </a:r>
                      <a:r>
                        <a:rPr kumimoji="1" lang="ja-JP" altLang="en-US" sz="1600" dirty="0">
                          <a:latin typeface="Meiryo UI" panose="020B0604030504040204" pitchFamily="50" charset="-128"/>
                          <a:ea typeface="Meiryo UI" panose="020B0604030504040204" pitchFamily="50" charset="-128"/>
                        </a:rPr>
                        <a:t>円</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件</a:t>
                      </a:r>
                    </a:p>
                  </a:txBody>
                  <a:tcPr anchor="ctr"/>
                </a:tc>
                <a:extLst>
                  <a:ext uri="{0D108BD9-81ED-4DB2-BD59-A6C34878D82A}">
                    <a16:rowId xmlns:a16="http://schemas.microsoft.com/office/drawing/2014/main" val="3268253119"/>
                  </a:ext>
                </a:extLst>
              </a:tr>
              <a:tr h="267168">
                <a:tc>
                  <a:txBody>
                    <a:bodyPr/>
                    <a:lstStyle/>
                    <a:p>
                      <a:r>
                        <a:rPr kumimoji="1" lang="en-US" altLang="ja-JP" sz="1600" dirty="0">
                          <a:latin typeface="Meiryo UI" panose="020B0604030504040204" pitchFamily="50" charset="-128"/>
                          <a:ea typeface="Meiryo UI" panose="020B0604030504040204" pitchFamily="50" charset="-128"/>
                        </a:rPr>
                        <a:t>SaaS</a:t>
                      </a:r>
                      <a:r>
                        <a:rPr kumimoji="1" lang="ja-JP" altLang="en-US" sz="1600" dirty="0">
                          <a:latin typeface="Meiryo UI" panose="020B0604030504040204" pitchFamily="50" charset="-128"/>
                          <a:ea typeface="Meiryo UI" panose="020B0604030504040204" pitchFamily="50" charset="-128"/>
                        </a:rPr>
                        <a:t>系</a:t>
                      </a:r>
                    </a:p>
                  </a:txBody>
                  <a:tcPr anchor="ctr"/>
                </a:tc>
                <a:tc>
                  <a:txBody>
                    <a:bodyPr/>
                    <a:lstStyle/>
                    <a:p>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600" dirty="0">
                          <a:latin typeface="Meiryo UI" panose="020B0604030504040204" pitchFamily="50" charset="-128"/>
                          <a:ea typeface="Meiryo UI" panose="020B0604030504040204" pitchFamily="50" charset="-128"/>
                        </a:rPr>
                        <a:t>12,000</a:t>
                      </a:r>
                      <a:r>
                        <a:rPr kumimoji="1" lang="ja-JP" altLang="en-US" sz="1600" dirty="0">
                          <a:latin typeface="Meiryo UI" panose="020B0604030504040204" pitchFamily="50" charset="-128"/>
                          <a:ea typeface="Meiryo UI" panose="020B0604030504040204" pitchFamily="50" charset="-128"/>
                        </a:rPr>
                        <a:t>円</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件</a:t>
                      </a:r>
                    </a:p>
                  </a:txBody>
                  <a:tcPr anchor="ctr"/>
                </a:tc>
                <a:extLst>
                  <a:ext uri="{0D108BD9-81ED-4DB2-BD59-A6C34878D82A}">
                    <a16:rowId xmlns:a16="http://schemas.microsoft.com/office/drawing/2014/main" val="264781922"/>
                  </a:ext>
                </a:extLst>
              </a:tr>
              <a:tr h="267168">
                <a:tc>
                  <a:txBody>
                    <a:bodyPr/>
                    <a:lstStyle/>
                    <a:p>
                      <a:r>
                        <a:rPr kumimoji="1" lang="ja-JP" altLang="en-US" sz="1600" dirty="0">
                          <a:latin typeface="Meiryo UI" panose="020B0604030504040204" pitchFamily="50" charset="-128"/>
                          <a:ea typeface="Meiryo UI" panose="020B0604030504040204" pitchFamily="50" charset="-128"/>
                        </a:rPr>
                        <a:t>美容業界</a:t>
                      </a:r>
                    </a:p>
                  </a:txBody>
                  <a:tcPr anchor="ctr"/>
                </a:tc>
                <a:tc>
                  <a:txBody>
                    <a:bodyPr/>
                    <a:lstStyle/>
                    <a:p>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600" dirty="0">
                          <a:latin typeface="Meiryo UI" panose="020B0604030504040204" pitchFamily="50" charset="-128"/>
                          <a:ea typeface="Meiryo UI" panose="020B0604030504040204" pitchFamily="50" charset="-128"/>
                        </a:rPr>
                        <a:t>15,000</a:t>
                      </a:r>
                      <a:r>
                        <a:rPr kumimoji="1" lang="ja-JP" altLang="en-US" sz="1600" dirty="0">
                          <a:latin typeface="Meiryo UI" panose="020B0604030504040204" pitchFamily="50" charset="-128"/>
                          <a:ea typeface="Meiryo UI" panose="020B0604030504040204" pitchFamily="50" charset="-128"/>
                        </a:rPr>
                        <a:t>円</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件</a:t>
                      </a:r>
                    </a:p>
                  </a:txBody>
                  <a:tcPr anchor="ctr"/>
                </a:tc>
                <a:extLst>
                  <a:ext uri="{0D108BD9-81ED-4DB2-BD59-A6C34878D82A}">
                    <a16:rowId xmlns:a16="http://schemas.microsoft.com/office/drawing/2014/main" val="2424217460"/>
                  </a:ext>
                </a:extLst>
              </a:tr>
              <a:tr h="267168">
                <a:tc>
                  <a:txBody>
                    <a:bodyPr/>
                    <a:lstStyle/>
                    <a:p>
                      <a:r>
                        <a:rPr kumimoji="1" lang="ja-JP" altLang="en-US" sz="1600" dirty="0">
                          <a:latin typeface="Meiryo UI" panose="020B0604030504040204" pitchFamily="50" charset="-128"/>
                          <a:ea typeface="Meiryo UI" panose="020B0604030504040204" pitchFamily="50" charset="-128"/>
                        </a:rPr>
                        <a:t>人材業界</a:t>
                      </a:r>
                    </a:p>
                  </a:txBody>
                  <a:tcPr anchor="ctr"/>
                </a:tc>
                <a:tc>
                  <a:txBody>
                    <a:bodyPr/>
                    <a:lstStyle/>
                    <a:p>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600" dirty="0">
                          <a:latin typeface="Meiryo UI" panose="020B0604030504040204" pitchFamily="50" charset="-128"/>
                          <a:ea typeface="Meiryo UI" panose="020B0604030504040204" pitchFamily="50" charset="-128"/>
                        </a:rPr>
                        <a:t>20,000</a:t>
                      </a:r>
                      <a:r>
                        <a:rPr kumimoji="1" lang="ja-JP" altLang="en-US" sz="1600" dirty="0">
                          <a:latin typeface="Meiryo UI" panose="020B0604030504040204" pitchFamily="50" charset="-128"/>
                          <a:ea typeface="Meiryo UI" panose="020B0604030504040204" pitchFamily="50" charset="-128"/>
                        </a:rPr>
                        <a:t>円</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件</a:t>
                      </a:r>
                    </a:p>
                  </a:txBody>
                  <a:tcPr anchor="ctr"/>
                </a:tc>
                <a:extLst>
                  <a:ext uri="{0D108BD9-81ED-4DB2-BD59-A6C34878D82A}">
                    <a16:rowId xmlns:a16="http://schemas.microsoft.com/office/drawing/2014/main" val="3957298418"/>
                  </a:ext>
                </a:extLst>
              </a:tr>
              <a:tr h="267168">
                <a:tc>
                  <a:txBody>
                    <a:bodyPr/>
                    <a:lstStyle/>
                    <a:p>
                      <a:r>
                        <a:rPr kumimoji="1" lang="en-US" altLang="ja-JP" sz="1600" dirty="0">
                          <a:latin typeface="Meiryo UI" panose="020B0604030504040204" pitchFamily="50" charset="-128"/>
                          <a:ea typeface="Meiryo UI" panose="020B0604030504040204" pitchFamily="50" charset="-128"/>
                        </a:rPr>
                        <a:t>EC</a:t>
                      </a:r>
                      <a:r>
                        <a:rPr kumimoji="1" lang="ja-JP" altLang="en-US" sz="1600" dirty="0">
                          <a:latin typeface="Meiryo UI" panose="020B0604030504040204" pitchFamily="50" charset="-128"/>
                          <a:ea typeface="Meiryo UI" panose="020B0604030504040204" pitchFamily="50" charset="-128"/>
                        </a:rPr>
                        <a:t>サイト</a:t>
                      </a:r>
                    </a:p>
                  </a:txBody>
                  <a:tcPr anchor="ctr"/>
                </a:tc>
                <a:tc>
                  <a:txBody>
                    <a:bodyPr/>
                    <a:lstStyle/>
                    <a:p>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600" dirty="0">
                          <a:latin typeface="Meiryo UI" panose="020B0604030504040204" pitchFamily="50" charset="-128"/>
                          <a:ea typeface="Meiryo UI" panose="020B0604030504040204" pitchFamily="50" charset="-128"/>
                        </a:rPr>
                        <a:t>5,000</a:t>
                      </a:r>
                      <a:r>
                        <a:rPr kumimoji="1" lang="ja-JP" altLang="en-US" sz="1600" dirty="0">
                          <a:latin typeface="Meiryo UI" panose="020B0604030504040204" pitchFamily="50" charset="-128"/>
                          <a:ea typeface="Meiryo UI" panose="020B0604030504040204" pitchFamily="50" charset="-128"/>
                        </a:rPr>
                        <a:t>円</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件</a:t>
                      </a:r>
                    </a:p>
                  </a:txBody>
                  <a:tcPr anchor="ctr"/>
                </a:tc>
                <a:extLst>
                  <a:ext uri="{0D108BD9-81ED-4DB2-BD59-A6C34878D82A}">
                    <a16:rowId xmlns:a16="http://schemas.microsoft.com/office/drawing/2014/main" val="3751359421"/>
                  </a:ext>
                </a:extLst>
              </a:tr>
              <a:tr h="267168">
                <a:tc>
                  <a:txBody>
                    <a:bodyPr/>
                    <a:lstStyle/>
                    <a:p>
                      <a:r>
                        <a:rPr kumimoji="1" lang="ja-JP" altLang="en-US" sz="1600" dirty="0">
                          <a:latin typeface="Meiryo UI" panose="020B0604030504040204" pitchFamily="50" charset="-128"/>
                          <a:ea typeface="Meiryo UI" panose="020B0604030504040204" pitchFamily="50" charset="-128"/>
                        </a:rPr>
                        <a:t>不動産業</a:t>
                      </a:r>
                    </a:p>
                  </a:txBody>
                  <a:tcPr anchor="ctr"/>
                </a:tc>
                <a:tc>
                  <a:txBody>
                    <a:bodyPr/>
                    <a:lstStyle/>
                    <a:p>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600" dirty="0">
                          <a:latin typeface="Meiryo UI" panose="020B0604030504040204" pitchFamily="50" charset="-128"/>
                          <a:ea typeface="Meiryo UI" panose="020B0604030504040204" pitchFamily="50" charset="-128"/>
                        </a:rPr>
                        <a:t>13,000</a:t>
                      </a:r>
                      <a:r>
                        <a:rPr kumimoji="1" lang="ja-JP" altLang="en-US" sz="1600" dirty="0">
                          <a:latin typeface="Meiryo UI" panose="020B0604030504040204" pitchFamily="50" charset="-128"/>
                          <a:ea typeface="Meiryo UI" panose="020B0604030504040204" pitchFamily="50" charset="-128"/>
                        </a:rPr>
                        <a:t>円</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件</a:t>
                      </a:r>
                    </a:p>
                  </a:txBody>
                  <a:tcPr anchor="ctr"/>
                </a:tc>
                <a:extLst>
                  <a:ext uri="{0D108BD9-81ED-4DB2-BD59-A6C34878D82A}">
                    <a16:rowId xmlns:a16="http://schemas.microsoft.com/office/drawing/2014/main" val="2674424984"/>
                  </a:ext>
                </a:extLst>
              </a:tr>
            </a:tbl>
          </a:graphicData>
        </a:graphic>
      </p:graphicFrame>
      <p:sp>
        <p:nvSpPr>
          <p:cNvPr id="4" name="テキスト ボックス 3">
            <a:extLst>
              <a:ext uri="{FF2B5EF4-FFF2-40B4-BE49-F238E27FC236}">
                <a16:creationId xmlns:a16="http://schemas.microsoft.com/office/drawing/2014/main" id="{595480CC-2EB8-CF27-F458-2AEAD141DC2E}"/>
              </a:ext>
            </a:extLst>
          </p:cNvPr>
          <p:cNvSpPr txBox="1"/>
          <p:nvPr/>
        </p:nvSpPr>
        <p:spPr>
          <a:xfrm>
            <a:off x="10653788" y="1074510"/>
            <a:ext cx="738664" cy="4478149"/>
          </a:xfrm>
          <a:prstGeom prst="rect">
            <a:avLst/>
          </a:prstGeom>
          <a:noFill/>
        </p:spPr>
        <p:txBody>
          <a:bodyPr vert="eaVert" wrap="none" rtlCol="0">
            <a:spAutoFit/>
          </a:bodyPr>
          <a:lstStyle/>
          <a:p>
            <a:r>
              <a:rPr kumimoji="1" lang="ja-JP" altLang="en-US" dirty="0">
                <a:solidFill>
                  <a:schemeClr val="bg1">
                    <a:lumMod val="75000"/>
                    <a:lumOff val="25000"/>
                  </a:schemeClr>
                </a:solidFill>
                <a:latin typeface="Meiryo UI" panose="020B0604030504040204" pitchFamily="50" charset="-128"/>
                <a:ea typeface="Meiryo UI" panose="020B0604030504040204" pitchFamily="50" charset="-128"/>
              </a:rPr>
              <a:t>莫大な広告費の裏側で、</a:t>
            </a:r>
            <a:r>
              <a:rPr kumimoji="1" lang="ja-JP" altLang="en-US" b="1" dirty="0">
                <a:solidFill>
                  <a:schemeClr val="bg1">
                    <a:lumMod val="75000"/>
                    <a:lumOff val="25000"/>
                  </a:schemeClr>
                </a:solidFill>
                <a:latin typeface="Meiryo UI" panose="020B0604030504040204" pitchFamily="50" charset="-128"/>
                <a:ea typeface="Meiryo UI" panose="020B0604030504040204" pitchFamily="50" charset="-128"/>
              </a:rPr>
              <a:t>広告会社が儲かり</a:t>
            </a:r>
            <a:endParaRPr kumimoji="1" lang="en-US" altLang="ja-JP" b="1" dirty="0">
              <a:solidFill>
                <a:schemeClr val="bg1">
                  <a:lumMod val="75000"/>
                  <a:lumOff val="25000"/>
                </a:schemeClr>
              </a:solidFill>
              <a:latin typeface="Meiryo UI" panose="020B0604030504040204" pitchFamily="50" charset="-128"/>
              <a:ea typeface="Meiryo UI" panose="020B0604030504040204" pitchFamily="50" charset="-128"/>
            </a:endParaRPr>
          </a:p>
          <a:p>
            <a:r>
              <a:rPr kumimoji="1" lang="ja-JP" altLang="en-US" dirty="0">
                <a:solidFill>
                  <a:schemeClr val="bg1">
                    <a:lumMod val="75000"/>
                    <a:lumOff val="25000"/>
                  </a:schemeClr>
                </a:solidFill>
                <a:latin typeface="Meiryo UI" panose="020B0604030504040204" pitchFamily="50" charset="-128"/>
                <a:ea typeface="Meiryo UI" panose="020B0604030504040204" pitchFamily="50" charset="-128"/>
              </a:rPr>
              <a:t>企業とエンドユーザーは搾取される構造</a:t>
            </a:r>
          </a:p>
        </p:txBody>
      </p:sp>
      <p:sp>
        <p:nvSpPr>
          <p:cNvPr id="6" name="スライド番号プレースホルダー 5">
            <a:extLst>
              <a:ext uri="{FF2B5EF4-FFF2-40B4-BE49-F238E27FC236}">
                <a16:creationId xmlns:a16="http://schemas.microsoft.com/office/drawing/2014/main" id="{16EE546A-070B-24EB-B964-982F8DE9CBA0}"/>
              </a:ext>
            </a:extLst>
          </p:cNvPr>
          <p:cNvSpPr>
            <a:spLocks noGrp="1"/>
          </p:cNvSpPr>
          <p:nvPr>
            <p:ph type="sldNum" sz="quarter" idx="16"/>
          </p:nvPr>
        </p:nvSpPr>
        <p:spPr/>
        <p:txBody>
          <a:bodyPr/>
          <a:lstStyle/>
          <a:p>
            <a:fld id="{294A09A9-5501-47C1-A89A-A340965A2BE2}" type="slidenum">
              <a:rPr lang="en-US" altLang="ja-JP" smtClean="0"/>
              <a:pPr/>
              <a:t>5</a:t>
            </a:fld>
            <a:endParaRPr lang="ja-JP" altLang="en-US" dirty="0"/>
          </a:p>
        </p:txBody>
      </p:sp>
    </p:spTree>
    <p:extLst>
      <p:ext uri="{BB962C8B-B14F-4D97-AF65-F5344CB8AC3E}">
        <p14:creationId xmlns:p14="http://schemas.microsoft.com/office/powerpoint/2010/main" val="1183051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プレースホルダー 9">
            <a:extLst>
              <a:ext uri="{FF2B5EF4-FFF2-40B4-BE49-F238E27FC236}">
                <a16:creationId xmlns:a16="http://schemas.microsoft.com/office/drawing/2014/main" id="{93FA1ABE-99C7-F21C-FCA3-3067E229095C}"/>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6" name="タイトル 5">
            <a:extLst>
              <a:ext uri="{FF2B5EF4-FFF2-40B4-BE49-F238E27FC236}">
                <a16:creationId xmlns:a16="http://schemas.microsoft.com/office/drawing/2014/main" id="{89F36DAC-92B1-D97D-B070-142842B10BD6}"/>
              </a:ext>
            </a:extLst>
          </p:cNvPr>
          <p:cNvSpPr>
            <a:spLocks noGrp="1"/>
          </p:cNvSpPr>
          <p:nvPr>
            <p:ph type="title"/>
          </p:nvPr>
        </p:nvSpPr>
        <p:spPr/>
        <p:txBody>
          <a:bodyPr/>
          <a:lstStyle/>
          <a:p>
            <a:r>
              <a:rPr lang="ja-JP" altLang="en-US" dirty="0"/>
              <a:t>脱！広告費！</a:t>
            </a:r>
          </a:p>
        </p:txBody>
      </p:sp>
      <p:sp>
        <p:nvSpPr>
          <p:cNvPr id="7" name="テキスト プレースホルダー 6">
            <a:extLst>
              <a:ext uri="{FF2B5EF4-FFF2-40B4-BE49-F238E27FC236}">
                <a16:creationId xmlns:a16="http://schemas.microsoft.com/office/drawing/2014/main" id="{2D439A96-6D8E-38F0-8312-6BF1681ED38F}"/>
              </a:ext>
            </a:extLst>
          </p:cNvPr>
          <p:cNvSpPr>
            <a:spLocks noGrp="1"/>
          </p:cNvSpPr>
          <p:nvPr>
            <p:ph type="body" sz="quarter" idx="11"/>
          </p:nvPr>
        </p:nvSpPr>
        <p:spPr>
          <a:xfrm>
            <a:off x="952499" y="2289362"/>
            <a:ext cx="4572001" cy="3952411"/>
          </a:xfrm>
        </p:spPr>
        <p:txBody>
          <a:bodyPr/>
          <a:lstStyle/>
          <a:p>
            <a:r>
              <a:rPr lang="ja-JP" altLang="en-US" sz="3600" dirty="0">
                <a:solidFill>
                  <a:schemeClr val="bg1">
                    <a:lumMod val="75000"/>
                    <a:lumOff val="25000"/>
                  </a:schemeClr>
                </a:solidFill>
              </a:rPr>
              <a:t>「</a:t>
            </a:r>
            <a:r>
              <a:rPr lang="ja-JP" altLang="en-US" sz="3600" b="1" dirty="0">
                <a:solidFill>
                  <a:schemeClr val="accent3"/>
                </a:solidFill>
              </a:rPr>
              <a:t>広告費は捨て銭</a:t>
            </a:r>
            <a:r>
              <a:rPr lang="ja-JP" altLang="en-US" sz="3600" dirty="0">
                <a:solidFill>
                  <a:schemeClr val="bg1">
                    <a:lumMod val="75000"/>
                    <a:lumOff val="25000"/>
                  </a:schemeClr>
                </a:solidFill>
              </a:rPr>
              <a:t>」</a:t>
            </a:r>
            <a:r>
              <a:rPr lang="ja-JP" altLang="en-US" sz="1800" dirty="0">
                <a:solidFill>
                  <a:schemeClr val="bg1">
                    <a:lumMod val="75000"/>
                    <a:lumOff val="25000"/>
                  </a:schemeClr>
                </a:solidFill>
              </a:rPr>
              <a:t>です。</a:t>
            </a:r>
            <a:endParaRPr lang="en-US" altLang="ja-JP" sz="1800" dirty="0">
              <a:solidFill>
                <a:schemeClr val="bg1">
                  <a:lumMod val="75000"/>
                  <a:lumOff val="25000"/>
                </a:schemeClr>
              </a:solidFill>
            </a:endParaRPr>
          </a:p>
          <a:p>
            <a:r>
              <a:rPr lang="ja-JP" altLang="en-US" sz="2800">
                <a:solidFill>
                  <a:schemeClr val="bg1">
                    <a:lumMod val="75000"/>
                    <a:lumOff val="25000"/>
                  </a:schemeClr>
                </a:solidFill>
              </a:rPr>
              <a:t>広告を止めた段階で集客力はゼロに・・・。</a:t>
            </a:r>
            <a:endParaRPr lang="en-US" altLang="ja-JP" sz="2800" dirty="0">
              <a:solidFill>
                <a:schemeClr val="bg1">
                  <a:lumMod val="75000"/>
                  <a:lumOff val="25000"/>
                </a:schemeClr>
              </a:solidFill>
            </a:endParaRPr>
          </a:p>
          <a:p>
            <a:r>
              <a:rPr lang="ja-JP" altLang="en-US" sz="2800">
                <a:solidFill>
                  <a:schemeClr val="bg1">
                    <a:lumMod val="75000"/>
                    <a:lumOff val="25000"/>
                  </a:schemeClr>
                </a:solidFill>
              </a:rPr>
              <a:t>果たしてそれはあるべき姿でしょうか？</a:t>
            </a:r>
            <a:endParaRPr lang="en-US" altLang="ja-JP" sz="2800" dirty="0">
              <a:solidFill>
                <a:schemeClr val="bg1">
                  <a:lumMod val="75000"/>
                  <a:lumOff val="25000"/>
                </a:schemeClr>
              </a:solidFill>
            </a:endParaRPr>
          </a:p>
          <a:p>
            <a:r>
              <a:rPr lang="ja-JP" altLang="en-US" sz="3600" b="1">
                <a:solidFill>
                  <a:schemeClr val="bg1">
                    <a:lumMod val="75000"/>
                    <a:lumOff val="25000"/>
                  </a:schemeClr>
                </a:solidFill>
              </a:rPr>
              <a:t>企業価値を上げるためには</a:t>
            </a:r>
            <a:r>
              <a:rPr lang="en-US" altLang="ja-JP" sz="3600" b="1" dirty="0">
                <a:solidFill>
                  <a:schemeClr val="bg1">
                    <a:lumMod val="75000"/>
                    <a:lumOff val="25000"/>
                  </a:schemeClr>
                </a:solidFill>
              </a:rPr>
              <a:t>SEO</a:t>
            </a:r>
            <a:r>
              <a:rPr lang="ja-JP" altLang="en-US" sz="3600" b="1">
                <a:solidFill>
                  <a:schemeClr val="bg1">
                    <a:lumMod val="75000"/>
                    <a:lumOff val="25000"/>
                  </a:schemeClr>
                </a:solidFill>
              </a:rPr>
              <a:t>対策一択です。</a:t>
            </a:r>
            <a:endParaRPr lang="en-US" altLang="ja-JP" sz="3600" b="1" dirty="0">
              <a:solidFill>
                <a:schemeClr val="bg1">
                  <a:lumMod val="75000"/>
                  <a:lumOff val="25000"/>
                </a:schemeClr>
              </a:solidFill>
            </a:endParaRPr>
          </a:p>
        </p:txBody>
      </p:sp>
      <p:sp>
        <p:nvSpPr>
          <p:cNvPr id="4" name="スライド番号プレースホルダー 3">
            <a:extLst>
              <a:ext uri="{FF2B5EF4-FFF2-40B4-BE49-F238E27FC236}">
                <a16:creationId xmlns:a16="http://schemas.microsoft.com/office/drawing/2014/main" id="{CD40468B-4A7D-E680-37B0-599B76E745E7}"/>
              </a:ext>
            </a:extLst>
          </p:cNvPr>
          <p:cNvSpPr>
            <a:spLocks noGrp="1"/>
          </p:cNvSpPr>
          <p:nvPr>
            <p:ph type="sldNum" sz="quarter" idx="16"/>
          </p:nvPr>
        </p:nvSpPr>
        <p:spPr/>
        <p:txBody>
          <a:bodyPr/>
          <a:lstStyle/>
          <a:p>
            <a:fld id="{294A09A9-5501-47C1-A89A-A340965A2BE2}" type="slidenum">
              <a:rPr lang="en-US" altLang="ja-JP" smtClean="0"/>
              <a:pPr/>
              <a:t>6</a:t>
            </a:fld>
            <a:endParaRPr lang="ja-JP" altLang="en-US" dirty="0"/>
          </a:p>
        </p:txBody>
      </p:sp>
    </p:spTree>
    <p:extLst>
      <p:ext uri="{BB962C8B-B14F-4D97-AF65-F5344CB8AC3E}">
        <p14:creationId xmlns:p14="http://schemas.microsoft.com/office/powerpoint/2010/main" val="2781067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62F5648-0D9D-3A90-BC69-833A2F8F307C}"/>
              </a:ext>
            </a:extLst>
          </p:cNvPr>
          <p:cNvSpPr>
            <a:spLocks noGrp="1"/>
          </p:cNvSpPr>
          <p:nvPr>
            <p:ph type="title"/>
          </p:nvPr>
        </p:nvSpPr>
        <p:spPr/>
        <p:txBody>
          <a:bodyPr>
            <a:normAutofit/>
          </a:bodyPr>
          <a:lstStyle/>
          <a:p>
            <a:r>
              <a:rPr lang="ja-JP" altLang="en-US" sz="4000">
                <a:latin typeface="Meiryo UI" panose="020B0604030504040204" pitchFamily="50" charset="-128"/>
                <a:ea typeface="Meiryo UI" panose="020B0604030504040204" pitchFamily="50" charset="-128"/>
              </a:rPr>
              <a:t>導入事例</a:t>
            </a:r>
            <a:endParaRPr kumimoji="1" lang="ja-JP" altLang="en-US"/>
          </a:p>
        </p:txBody>
      </p:sp>
    </p:spTree>
    <p:extLst>
      <p:ext uri="{BB962C8B-B14F-4D97-AF65-F5344CB8AC3E}">
        <p14:creationId xmlns:p14="http://schemas.microsoft.com/office/powerpoint/2010/main" val="577161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タイトル 20">
            <a:extLst>
              <a:ext uri="{FF2B5EF4-FFF2-40B4-BE49-F238E27FC236}">
                <a16:creationId xmlns:a16="http://schemas.microsoft.com/office/drawing/2014/main" id="{B8F72B70-91AC-873B-21AA-9354F433C000}"/>
              </a:ext>
            </a:extLst>
          </p:cNvPr>
          <p:cNvSpPr>
            <a:spLocks noGrp="1"/>
          </p:cNvSpPr>
          <p:nvPr>
            <p:ph type="title"/>
          </p:nvPr>
        </p:nvSpPr>
        <p:spPr/>
        <p:txBody>
          <a:bodyPr>
            <a:normAutofit/>
          </a:bodyPr>
          <a:lstStyle/>
          <a:p>
            <a:r>
              <a:rPr lang="ja-JP" altLang="en-US"/>
              <a:t>導入事例不動産</a:t>
            </a:r>
            <a:endParaRPr lang="ja-JP" altLang="en-US" dirty="0"/>
          </a:p>
        </p:txBody>
      </p:sp>
      <p:sp>
        <p:nvSpPr>
          <p:cNvPr id="31" name="テキスト プレースホルダー 30">
            <a:extLst>
              <a:ext uri="{FF2B5EF4-FFF2-40B4-BE49-F238E27FC236}">
                <a16:creationId xmlns:a16="http://schemas.microsoft.com/office/drawing/2014/main" id="{EFFBCF9E-B1C3-450D-4D71-F13C01271900}"/>
              </a:ext>
            </a:extLst>
          </p:cNvPr>
          <p:cNvSpPr>
            <a:spLocks noGrp="1"/>
          </p:cNvSpPr>
          <p:nvPr>
            <p:ph type="body" idx="10"/>
          </p:nvPr>
        </p:nvSpPr>
        <p:spPr>
          <a:xfrm>
            <a:off x="6389772" y="2110785"/>
            <a:ext cx="4764829" cy="784613"/>
          </a:xfrm>
        </p:spPr>
        <p:txBody>
          <a:bodyPr>
            <a:normAutofit/>
          </a:bodyPr>
          <a:lstStyle/>
          <a:p>
            <a:r>
              <a:rPr lang="ja-JP" altLang="en-US" dirty="0"/>
              <a:t>わずか</a:t>
            </a:r>
            <a:r>
              <a:rPr lang="en-US" altLang="ja-JP" dirty="0"/>
              <a:t>4</a:t>
            </a:r>
            <a:r>
              <a:rPr lang="ja-JP" altLang="en-US" dirty="0"/>
              <a:t>日で成果が出始め、</a:t>
            </a:r>
            <a:endParaRPr lang="en-US" altLang="ja-JP" dirty="0"/>
          </a:p>
          <a:p>
            <a:r>
              <a:rPr lang="en-US" altLang="ja-JP" dirty="0"/>
              <a:t>3</a:t>
            </a:r>
            <a:r>
              <a:rPr lang="ja-JP" altLang="en-US" dirty="0"/>
              <a:t>か月程度経過後から劇的な変化！</a:t>
            </a:r>
            <a:endParaRPr lang="en-US" altLang="ja-JP" dirty="0"/>
          </a:p>
        </p:txBody>
      </p:sp>
      <p:pic>
        <p:nvPicPr>
          <p:cNvPr id="29" name="コンテンツ プレースホルダー 28" descr="グラフィカル ユーザー インターフェイス, テキスト, アプリケーション&#10;&#10;自動的に生成された説明">
            <a:extLst>
              <a:ext uri="{FF2B5EF4-FFF2-40B4-BE49-F238E27FC236}">
                <a16:creationId xmlns:a16="http://schemas.microsoft.com/office/drawing/2014/main" id="{C8F5D4B8-ADF7-CC2C-6F4A-E6E3876F2292}"/>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964023" y="3065400"/>
            <a:ext cx="2335068" cy="2647185"/>
          </a:xfrm>
          <a:effectLst>
            <a:outerShdw blurRad="63500" sx="102000" sy="102000" algn="ctr" rotWithShape="0">
              <a:prstClr val="black">
                <a:alpha val="40000"/>
              </a:prstClr>
            </a:outerShdw>
          </a:effectLst>
        </p:spPr>
      </p:pic>
      <p:sp>
        <p:nvSpPr>
          <p:cNvPr id="5" name="スライド番号プレースホルダー 4">
            <a:extLst>
              <a:ext uri="{FF2B5EF4-FFF2-40B4-BE49-F238E27FC236}">
                <a16:creationId xmlns:a16="http://schemas.microsoft.com/office/drawing/2014/main" id="{42BFD7C3-DEAA-603E-E078-13270D706DD0}"/>
              </a:ext>
            </a:extLst>
          </p:cNvPr>
          <p:cNvSpPr>
            <a:spLocks noGrp="1"/>
          </p:cNvSpPr>
          <p:nvPr>
            <p:ph type="sldNum" sz="quarter" idx="16"/>
          </p:nvPr>
        </p:nvSpPr>
        <p:spPr/>
        <p:txBody>
          <a:bodyPr/>
          <a:lstStyle/>
          <a:p>
            <a:fld id="{294A09A9-5501-47C1-A89A-A340965A2BE2}" type="slidenum">
              <a:rPr lang="en-US" altLang="ja-JP" smtClean="0"/>
              <a:pPr/>
              <a:t>8</a:t>
            </a:fld>
            <a:endParaRPr lang="ja-JP" altLang="en-US" dirty="0"/>
          </a:p>
        </p:txBody>
      </p:sp>
      <p:sp>
        <p:nvSpPr>
          <p:cNvPr id="30" name="テキスト プレースホルダー 29">
            <a:extLst>
              <a:ext uri="{FF2B5EF4-FFF2-40B4-BE49-F238E27FC236}">
                <a16:creationId xmlns:a16="http://schemas.microsoft.com/office/drawing/2014/main" id="{3A67ABCE-4D53-94E5-CB2C-8FBEE7D6C017}"/>
              </a:ext>
            </a:extLst>
          </p:cNvPr>
          <p:cNvSpPr>
            <a:spLocks noGrp="1"/>
          </p:cNvSpPr>
          <p:nvPr>
            <p:ph type="body" idx="1"/>
          </p:nvPr>
        </p:nvSpPr>
        <p:spPr/>
        <p:txBody>
          <a:bodyPr/>
          <a:lstStyle/>
          <a:p>
            <a:r>
              <a:rPr lang="ja-JP" altLang="en-US" dirty="0"/>
              <a:t>自動投稿</a:t>
            </a:r>
            <a:r>
              <a:rPr lang="en-US" altLang="ja-JP" dirty="0"/>
              <a:t>2023</a:t>
            </a:r>
            <a:r>
              <a:rPr lang="ja-JP" altLang="en-US" dirty="0"/>
              <a:t>年</a:t>
            </a:r>
            <a:r>
              <a:rPr lang="en-US" altLang="ja-JP" dirty="0"/>
              <a:t>10</a:t>
            </a:r>
            <a:r>
              <a:rPr lang="ja-JP" altLang="en-US" dirty="0"/>
              <a:t>月</a:t>
            </a:r>
            <a:r>
              <a:rPr lang="en-US" altLang="ja-JP" dirty="0"/>
              <a:t>2</a:t>
            </a:r>
            <a:r>
              <a:rPr lang="ja-JP" altLang="en-US" dirty="0"/>
              <a:t>日スタート</a:t>
            </a:r>
          </a:p>
        </p:txBody>
      </p:sp>
      <p:sp>
        <p:nvSpPr>
          <p:cNvPr id="35" name="円/楕円 34">
            <a:extLst>
              <a:ext uri="{FF2B5EF4-FFF2-40B4-BE49-F238E27FC236}">
                <a16:creationId xmlns:a16="http://schemas.microsoft.com/office/drawing/2014/main" id="{165827A5-E2DE-FB13-EB67-EDE4F3B98FEB}"/>
              </a:ext>
            </a:extLst>
          </p:cNvPr>
          <p:cNvSpPr/>
          <p:nvPr/>
        </p:nvSpPr>
        <p:spPr>
          <a:xfrm>
            <a:off x="1233169" y="5330526"/>
            <a:ext cx="754656" cy="382059"/>
          </a:xfrm>
          <a:prstGeom prst="ellipse">
            <a:avLst/>
          </a:prstGeom>
          <a:noFill/>
          <a:ln w="57150">
            <a:solidFill>
              <a:srgbClr val="FF7E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4E2D52A3-F480-D0A9-CF1F-9CB3CC66AF3F}"/>
              </a:ext>
            </a:extLst>
          </p:cNvPr>
          <p:cNvGrpSpPr/>
          <p:nvPr/>
        </p:nvGrpSpPr>
        <p:grpSpPr>
          <a:xfrm>
            <a:off x="4984978" y="2823709"/>
            <a:ext cx="6062589" cy="3101709"/>
            <a:chOff x="3025016" y="2070492"/>
            <a:chExt cx="6062589" cy="3101709"/>
          </a:xfrm>
          <a:effectLst>
            <a:outerShdw blurRad="63500" sx="102000" sy="102000" algn="ctr" rotWithShape="0">
              <a:prstClr val="black">
                <a:alpha val="40000"/>
              </a:prstClr>
            </a:outerShdw>
          </a:effectLst>
        </p:grpSpPr>
        <p:pic>
          <p:nvPicPr>
            <p:cNvPr id="6" name="図 5">
              <a:extLst>
                <a:ext uri="{FF2B5EF4-FFF2-40B4-BE49-F238E27FC236}">
                  <a16:creationId xmlns:a16="http://schemas.microsoft.com/office/drawing/2014/main" id="{38620BB8-DFD0-1DD7-E771-FFDF057B3D4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25016" y="2070492"/>
              <a:ext cx="3444264" cy="3101709"/>
            </a:xfrm>
            <a:prstGeom prst="rect">
              <a:avLst/>
            </a:prstGeom>
          </p:spPr>
        </p:pic>
        <p:pic>
          <p:nvPicPr>
            <p:cNvPr id="7" name="図 6">
              <a:extLst>
                <a:ext uri="{FF2B5EF4-FFF2-40B4-BE49-F238E27FC236}">
                  <a16:creationId xmlns:a16="http://schemas.microsoft.com/office/drawing/2014/main" id="{06B8C553-574D-ED65-1EEE-562CA5C1949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20740" y="2070492"/>
              <a:ext cx="3266865" cy="3101709"/>
            </a:xfrm>
            <a:prstGeom prst="rect">
              <a:avLst/>
            </a:prstGeom>
          </p:spPr>
        </p:pic>
      </p:grpSp>
      <p:cxnSp>
        <p:nvCxnSpPr>
          <p:cNvPr id="8" name="直線矢印コネクタ 7">
            <a:extLst>
              <a:ext uri="{FF2B5EF4-FFF2-40B4-BE49-F238E27FC236}">
                <a16:creationId xmlns:a16="http://schemas.microsoft.com/office/drawing/2014/main" id="{FC05B965-C19C-A381-2D0E-59A19376FCCD}"/>
              </a:ext>
            </a:extLst>
          </p:cNvPr>
          <p:cNvCxnSpPr>
            <a:cxnSpLocks/>
          </p:cNvCxnSpPr>
          <p:nvPr/>
        </p:nvCxnSpPr>
        <p:spPr>
          <a:xfrm flipV="1">
            <a:off x="9115131" y="5642773"/>
            <a:ext cx="0" cy="407520"/>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9" name="直線矢印コネクタ 8">
            <a:extLst>
              <a:ext uri="{FF2B5EF4-FFF2-40B4-BE49-F238E27FC236}">
                <a16:creationId xmlns:a16="http://schemas.microsoft.com/office/drawing/2014/main" id="{190EBB87-3C7C-E4DC-AACB-DEC6FD7273C6}"/>
              </a:ext>
            </a:extLst>
          </p:cNvPr>
          <p:cNvCxnSpPr>
            <a:cxnSpLocks/>
          </p:cNvCxnSpPr>
          <p:nvPr/>
        </p:nvCxnSpPr>
        <p:spPr>
          <a:xfrm flipV="1">
            <a:off x="6173878" y="5642773"/>
            <a:ext cx="0" cy="407520"/>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sp>
        <p:nvSpPr>
          <p:cNvPr id="10" name="テキスト ボックス 9">
            <a:extLst>
              <a:ext uri="{FF2B5EF4-FFF2-40B4-BE49-F238E27FC236}">
                <a16:creationId xmlns:a16="http://schemas.microsoft.com/office/drawing/2014/main" id="{9D452F32-30CE-2682-30E2-C59E5F53F2C9}"/>
              </a:ext>
            </a:extLst>
          </p:cNvPr>
          <p:cNvSpPr txBox="1"/>
          <p:nvPr/>
        </p:nvSpPr>
        <p:spPr>
          <a:xfrm>
            <a:off x="5432329" y="6102659"/>
            <a:ext cx="1483098" cy="430887"/>
          </a:xfrm>
          <a:prstGeom prst="rect">
            <a:avLst/>
          </a:prstGeom>
          <a:noFill/>
        </p:spPr>
        <p:txBody>
          <a:bodyPr wrap="none" rtlCol="0">
            <a:spAutoFit/>
          </a:bodyPr>
          <a:lstStyle/>
          <a:p>
            <a:pPr algn="l"/>
            <a:r>
              <a:rPr kumimoji="1" lang="en-US" altLang="ja-JP" sz="1100" dirty="0">
                <a:solidFill>
                  <a:schemeClr val="accent5"/>
                </a:solidFill>
                <a:latin typeface="Meiryo UI" panose="020B0604030504040204" pitchFamily="50" charset="-128"/>
                <a:ea typeface="Meiryo UI" panose="020B0604030504040204" pitchFamily="50" charset="-128"/>
              </a:rPr>
              <a:t>2023</a:t>
            </a:r>
            <a:r>
              <a:rPr kumimoji="1" lang="ja-JP" altLang="en-US" sz="1100" dirty="0">
                <a:solidFill>
                  <a:schemeClr val="accent5"/>
                </a:solidFill>
                <a:latin typeface="Meiryo UI" panose="020B0604030504040204" pitchFamily="50" charset="-128"/>
                <a:ea typeface="Meiryo UI" panose="020B0604030504040204" pitchFamily="50" charset="-128"/>
              </a:rPr>
              <a:t>年</a:t>
            </a:r>
            <a:r>
              <a:rPr kumimoji="1" lang="en-US" altLang="ja-JP" sz="1100" dirty="0">
                <a:solidFill>
                  <a:schemeClr val="accent5"/>
                </a:solidFill>
                <a:latin typeface="Meiryo UI" panose="020B0604030504040204" pitchFamily="50" charset="-128"/>
                <a:ea typeface="Meiryo UI" panose="020B0604030504040204" pitchFamily="50" charset="-128"/>
              </a:rPr>
              <a:t>10</a:t>
            </a:r>
            <a:r>
              <a:rPr kumimoji="1" lang="ja-JP" altLang="en-US" sz="1100" dirty="0">
                <a:solidFill>
                  <a:schemeClr val="accent5"/>
                </a:solidFill>
                <a:latin typeface="Meiryo UI" panose="020B0604030504040204" pitchFamily="50" charset="-128"/>
                <a:ea typeface="Meiryo UI" panose="020B0604030504040204" pitchFamily="50" charset="-128"/>
              </a:rPr>
              <a:t>月</a:t>
            </a:r>
            <a:endParaRPr kumimoji="1" lang="en-US" altLang="ja-JP" sz="1100" dirty="0">
              <a:solidFill>
                <a:schemeClr val="accent5"/>
              </a:solidFill>
              <a:latin typeface="Meiryo UI" panose="020B0604030504040204" pitchFamily="50" charset="-128"/>
              <a:ea typeface="Meiryo UI" panose="020B0604030504040204" pitchFamily="50" charset="-128"/>
            </a:endParaRPr>
          </a:p>
          <a:p>
            <a:pPr algn="l"/>
            <a:r>
              <a:rPr kumimoji="1" lang="en-US" altLang="ja-JP" sz="1100" dirty="0">
                <a:solidFill>
                  <a:schemeClr val="accent5"/>
                </a:solidFill>
                <a:latin typeface="Meiryo UI" panose="020B0604030504040204" pitchFamily="50" charset="-128"/>
                <a:ea typeface="Meiryo UI" panose="020B0604030504040204" pitchFamily="50" charset="-128"/>
              </a:rPr>
              <a:t>Google</a:t>
            </a:r>
            <a:r>
              <a:rPr kumimoji="1" lang="ja-JP" altLang="en-US" sz="1100" dirty="0">
                <a:solidFill>
                  <a:schemeClr val="accent5"/>
                </a:solidFill>
                <a:latin typeface="Meiryo UI" panose="020B0604030504040204" pitchFamily="50" charset="-128"/>
                <a:ea typeface="Meiryo UI" panose="020B0604030504040204" pitchFamily="50" charset="-128"/>
              </a:rPr>
              <a:t>コアアップデート</a:t>
            </a:r>
          </a:p>
        </p:txBody>
      </p:sp>
      <p:sp>
        <p:nvSpPr>
          <p:cNvPr id="11" name="テキスト ボックス 10">
            <a:extLst>
              <a:ext uri="{FF2B5EF4-FFF2-40B4-BE49-F238E27FC236}">
                <a16:creationId xmlns:a16="http://schemas.microsoft.com/office/drawing/2014/main" id="{F312E343-07EA-8956-D9D8-F13FAB66C9DC}"/>
              </a:ext>
            </a:extLst>
          </p:cNvPr>
          <p:cNvSpPr txBox="1"/>
          <p:nvPr/>
        </p:nvSpPr>
        <p:spPr>
          <a:xfrm>
            <a:off x="8373582" y="6102658"/>
            <a:ext cx="1483098" cy="430887"/>
          </a:xfrm>
          <a:prstGeom prst="rect">
            <a:avLst/>
          </a:prstGeom>
          <a:noFill/>
        </p:spPr>
        <p:txBody>
          <a:bodyPr wrap="none" rtlCol="0">
            <a:spAutoFit/>
          </a:bodyPr>
          <a:lstStyle/>
          <a:p>
            <a:pPr algn="l"/>
            <a:r>
              <a:rPr kumimoji="1" lang="en-US" altLang="ja-JP" sz="1100" dirty="0">
                <a:solidFill>
                  <a:schemeClr val="accent5"/>
                </a:solidFill>
                <a:latin typeface="Meiryo UI" panose="020B0604030504040204" pitchFamily="50" charset="-128"/>
                <a:ea typeface="Meiryo UI" panose="020B0604030504040204" pitchFamily="50" charset="-128"/>
              </a:rPr>
              <a:t>2024</a:t>
            </a:r>
            <a:r>
              <a:rPr kumimoji="1" lang="ja-JP" altLang="en-US" sz="1100" dirty="0">
                <a:solidFill>
                  <a:schemeClr val="accent5"/>
                </a:solidFill>
                <a:latin typeface="Meiryo UI" panose="020B0604030504040204" pitchFamily="50" charset="-128"/>
                <a:ea typeface="Meiryo UI" panose="020B0604030504040204" pitchFamily="50" charset="-128"/>
              </a:rPr>
              <a:t>年</a:t>
            </a:r>
            <a:r>
              <a:rPr kumimoji="1" lang="en-US" altLang="ja-JP" sz="1100" dirty="0">
                <a:solidFill>
                  <a:schemeClr val="accent5"/>
                </a:solidFill>
                <a:latin typeface="Meiryo UI" panose="020B0604030504040204" pitchFamily="50" charset="-128"/>
                <a:ea typeface="Meiryo UI" panose="020B0604030504040204" pitchFamily="50" charset="-128"/>
              </a:rPr>
              <a:t>3</a:t>
            </a:r>
            <a:r>
              <a:rPr kumimoji="1" lang="ja-JP" altLang="en-US" sz="1100" dirty="0">
                <a:solidFill>
                  <a:schemeClr val="accent5"/>
                </a:solidFill>
                <a:latin typeface="Meiryo UI" panose="020B0604030504040204" pitchFamily="50" charset="-128"/>
                <a:ea typeface="Meiryo UI" panose="020B0604030504040204" pitchFamily="50" charset="-128"/>
              </a:rPr>
              <a:t>月</a:t>
            </a:r>
            <a:endParaRPr kumimoji="1" lang="en-US" altLang="ja-JP" sz="1100" dirty="0">
              <a:solidFill>
                <a:schemeClr val="accent5"/>
              </a:solidFill>
              <a:latin typeface="Meiryo UI" panose="020B0604030504040204" pitchFamily="50" charset="-128"/>
              <a:ea typeface="Meiryo UI" panose="020B0604030504040204" pitchFamily="50" charset="-128"/>
            </a:endParaRPr>
          </a:p>
          <a:p>
            <a:pPr algn="l"/>
            <a:r>
              <a:rPr kumimoji="1" lang="en-US" altLang="ja-JP" sz="1100" dirty="0">
                <a:solidFill>
                  <a:schemeClr val="accent5"/>
                </a:solidFill>
                <a:latin typeface="Meiryo UI" panose="020B0604030504040204" pitchFamily="50" charset="-128"/>
                <a:ea typeface="Meiryo UI" panose="020B0604030504040204" pitchFamily="50" charset="-128"/>
              </a:rPr>
              <a:t>Google</a:t>
            </a:r>
            <a:r>
              <a:rPr kumimoji="1" lang="ja-JP" altLang="en-US" sz="1100" dirty="0">
                <a:solidFill>
                  <a:schemeClr val="accent5"/>
                </a:solidFill>
                <a:latin typeface="Meiryo UI" panose="020B0604030504040204" pitchFamily="50" charset="-128"/>
                <a:ea typeface="Meiryo UI" panose="020B0604030504040204" pitchFamily="50" charset="-128"/>
              </a:rPr>
              <a:t>コアアップデート</a:t>
            </a:r>
          </a:p>
        </p:txBody>
      </p:sp>
      <p:sp>
        <p:nvSpPr>
          <p:cNvPr id="12" name="円/楕円 34">
            <a:extLst>
              <a:ext uri="{FF2B5EF4-FFF2-40B4-BE49-F238E27FC236}">
                <a16:creationId xmlns:a16="http://schemas.microsoft.com/office/drawing/2014/main" id="{28E23E86-74D6-BD19-A186-40B78E386E64}"/>
              </a:ext>
            </a:extLst>
          </p:cNvPr>
          <p:cNvSpPr/>
          <p:nvPr/>
        </p:nvSpPr>
        <p:spPr>
          <a:xfrm>
            <a:off x="6173877" y="4548386"/>
            <a:ext cx="920935" cy="382059"/>
          </a:xfrm>
          <a:prstGeom prst="ellipse">
            <a:avLst/>
          </a:prstGeom>
          <a:noFill/>
          <a:ln w="57150">
            <a:solidFill>
              <a:srgbClr val="FF7E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81AA5D94-0C7E-F30C-759C-C693D0FEC64F}"/>
              </a:ext>
            </a:extLst>
          </p:cNvPr>
          <p:cNvSpPr/>
          <p:nvPr/>
        </p:nvSpPr>
        <p:spPr>
          <a:xfrm>
            <a:off x="3736238" y="4024165"/>
            <a:ext cx="910372" cy="72910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86179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33BB12-6DFD-4689-AB3B-47248F2AB289}"/>
              </a:ext>
            </a:extLst>
          </p:cNvPr>
          <p:cNvSpPr>
            <a:spLocks noGrp="1"/>
          </p:cNvSpPr>
          <p:nvPr>
            <p:ph type="title"/>
          </p:nvPr>
        </p:nvSpPr>
        <p:spPr/>
        <p:txBody>
          <a:bodyPr>
            <a:normAutofit/>
          </a:bodyPr>
          <a:lstStyle/>
          <a:p>
            <a:r>
              <a:rPr kumimoji="1" lang="en-US" altLang="ja-JP" dirty="0"/>
              <a:t>SEO</a:t>
            </a:r>
            <a:r>
              <a:rPr kumimoji="1" lang="ja-JP" altLang="en-US" dirty="0"/>
              <a:t>・</a:t>
            </a:r>
            <a:r>
              <a:rPr kumimoji="1" lang="en-US" altLang="ja-JP" dirty="0"/>
              <a:t>MEO</a:t>
            </a:r>
            <a:r>
              <a:rPr kumimoji="1" lang="ja-JP" altLang="en-US" dirty="0"/>
              <a:t>の成果</a:t>
            </a:r>
          </a:p>
        </p:txBody>
      </p:sp>
      <p:sp>
        <p:nvSpPr>
          <p:cNvPr id="3" name="テキスト プレースホルダー 2">
            <a:extLst>
              <a:ext uri="{FF2B5EF4-FFF2-40B4-BE49-F238E27FC236}">
                <a16:creationId xmlns:a16="http://schemas.microsoft.com/office/drawing/2014/main" id="{5D29D66D-6054-A629-04F8-7CBF8C5F1CAC}"/>
              </a:ext>
            </a:extLst>
          </p:cNvPr>
          <p:cNvSpPr>
            <a:spLocks noGrp="1"/>
          </p:cNvSpPr>
          <p:nvPr>
            <p:ph type="body" idx="1"/>
          </p:nvPr>
        </p:nvSpPr>
        <p:spPr/>
        <p:txBody>
          <a:bodyPr>
            <a:normAutofit/>
          </a:bodyPr>
          <a:lstStyle/>
          <a:p>
            <a:r>
              <a:rPr kumimoji="1" lang="ja-JP" altLang="en-US" dirty="0"/>
              <a:t>導入から半年で</a:t>
            </a:r>
            <a:r>
              <a:rPr kumimoji="1" lang="en-US" altLang="ja-JP" dirty="0"/>
              <a:t>48</a:t>
            </a:r>
            <a:r>
              <a:rPr kumimoji="1" lang="ja-JP" altLang="en-US" dirty="0"/>
              <a:t>キーワードが</a:t>
            </a:r>
            <a:r>
              <a:rPr kumimoji="1" lang="en-US" altLang="ja-JP" sz="2800" dirty="0"/>
              <a:t>SEO1</a:t>
            </a:r>
            <a:r>
              <a:rPr kumimoji="1" lang="ja-JP" altLang="en-US" sz="2800" dirty="0"/>
              <a:t>位</a:t>
            </a:r>
            <a:r>
              <a:rPr kumimoji="1" lang="ja-JP" altLang="en-US" dirty="0"/>
              <a:t>に！</a:t>
            </a:r>
          </a:p>
        </p:txBody>
      </p:sp>
      <p:sp>
        <p:nvSpPr>
          <p:cNvPr id="4" name="テキスト プレースホルダー 3">
            <a:extLst>
              <a:ext uri="{FF2B5EF4-FFF2-40B4-BE49-F238E27FC236}">
                <a16:creationId xmlns:a16="http://schemas.microsoft.com/office/drawing/2014/main" id="{3CA78F1C-F457-525B-F234-99A25198B37F}"/>
              </a:ext>
            </a:extLst>
          </p:cNvPr>
          <p:cNvSpPr>
            <a:spLocks noGrp="1"/>
          </p:cNvSpPr>
          <p:nvPr>
            <p:ph type="body" idx="10"/>
          </p:nvPr>
        </p:nvSpPr>
        <p:spPr/>
        <p:txBody>
          <a:bodyPr>
            <a:normAutofit fontScale="92500"/>
          </a:bodyPr>
          <a:lstStyle/>
          <a:p>
            <a:r>
              <a:rPr kumimoji="1" lang="en-US" altLang="ja-JP" dirty="0"/>
              <a:t>Google</a:t>
            </a:r>
            <a:r>
              <a:rPr kumimoji="1" lang="ja-JP" altLang="en-US" dirty="0"/>
              <a:t>マップ検索順位がわずか</a:t>
            </a:r>
            <a:r>
              <a:rPr kumimoji="1" lang="en-US" altLang="ja-JP" dirty="0"/>
              <a:t>3</a:t>
            </a:r>
            <a:r>
              <a:rPr kumimoji="1" lang="ja-JP" altLang="en-US" dirty="0"/>
              <a:t>か月で</a:t>
            </a:r>
            <a:r>
              <a:rPr kumimoji="1" lang="en-US" altLang="ja-JP" sz="2800" dirty="0"/>
              <a:t>5</a:t>
            </a:r>
            <a:r>
              <a:rPr kumimoji="1" lang="ja-JP" altLang="en-US" sz="2800" dirty="0"/>
              <a:t>位</a:t>
            </a:r>
            <a:r>
              <a:rPr kumimoji="1" lang="ja-JP" altLang="en-US" dirty="0"/>
              <a:t>に！</a:t>
            </a:r>
          </a:p>
        </p:txBody>
      </p:sp>
      <p:graphicFrame>
        <p:nvGraphicFramePr>
          <p:cNvPr id="8" name="コンテンツ プレースホルダー 7">
            <a:extLst>
              <a:ext uri="{FF2B5EF4-FFF2-40B4-BE49-F238E27FC236}">
                <a16:creationId xmlns:a16="http://schemas.microsoft.com/office/drawing/2014/main" id="{0EA5B915-521C-EC7E-95C1-52ED07776036}"/>
              </a:ext>
            </a:extLst>
          </p:cNvPr>
          <p:cNvGraphicFramePr>
            <a:graphicFrameLocks noGrp="1"/>
          </p:cNvGraphicFramePr>
          <p:nvPr>
            <p:ph sz="half" idx="2"/>
            <p:extLst>
              <p:ext uri="{D42A27DB-BD31-4B8C-83A1-F6EECF244321}">
                <p14:modId xmlns:p14="http://schemas.microsoft.com/office/powerpoint/2010/main" val="1361511879"/>
              </p:ext>
            </p:extLst>
          </p:nvPr>
        </p:nvGraphicFramePr>
        <p:xfrm>
          <a:off x="963613" y="2798763"/>
          <a:ext cx="4827586" cy="3444240"/>
        </p:xfrm>
        <a:graphic>
          <a:graphicData uri="http://schemas.openxmlformats.org/drawingml/2006/table">
            <a:tbl>
              <a:tblPr bandRow="1">
                <a:tableStyleId>{5C22544A-7EE6-4342-B048-85BDC9FD1C3A}</a:tableStyleId>
              </a:tblPr>
              <a:tblGrid>
                <a:gridCol w="2413793">
                  <a:extLst>
                    <a:ext uri="{9D8B030D-6E8A-4147-A177-3AD203B41FA5}">
                      <a16:colId xmlns:a16="http://schemas.microsoft.com/office/drawing/2014/main" val="840733348"/>
                    </a:ext>
                  </a:extLst>
                </a:gridCol>
                <a:gridCol w="2413793">
                  <a:extLst>
                    <a:ext uri="{9D8B030D-6E8A-4147-A177-3AD203B41FA5}">
                      <a16:colId xmlns:a16="http://schemas.microsoft.com/office/drawing/2014/main" val="1772276645"/>
                    </a:ext>
                  </a:extLst>
                </a:gridCol>
              </a:tblGrid>
              <a:tr h="0">
                <a:tc>
                  <a:txBody>
                    <a:bodyPr/>
                    <a:lstStyle/>
                    <a:p>
                      <a:pPr algn="l" fontAlgn="ctr"/>
                      <a:r>
                        <a:rPr lang="ja-JP"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家探し</a:t>
                      </a:r>
                    </a:p>
                  </a:txBody>
                  <a:tcPr marL="72000" marR="6350" marT="6350" marB="0" anchor="ctr"/>
                </a:tc>
                <a:tc>
                  <a:txBody>
                    <a:bodyPr/>
                    <a:lstStyle/>
                    <a:p>
                      <a:pPr algn="l" fontAlgn="ctr"/>
                      <a:r>
                        <a:rPr lang="zh-TW"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中野坂上 賃貸</a:t>
                      </a:r>
                    </a:p>
                  </a:txBody>
                  <a:tcPr marL="72000" marR="6350" marT="6350" marB="0" anchor="ctr"/>
                </a:tc>
                <a:extLst>
                  <a:ext uri="{0D108BD9-81ED-4DB2-BD59-A6C34878D82A}">
                    <a16:rowId xmlns:a16="http://schemas.microsoft.com/office/drawing/2014/main" val="1012413760"/>
                  </a:ext>
                </a:extLst>
              </a:tr>
              <a:tr h="0">
                <a:tc>
                  <a:txBody>
                    <a:bodyPr/>
                    <a:lstStyle/>
                    <a:p>
                      <a:pPr algn="l" fontAlgn="ctr"/>
                      <a:r>
                        <a:rPr lang="zh-TW"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東京 賃貸物件</a:t>
                      </a:r>
                    </a:p>
                  </a:txBody>
                  <a:tcPr marL="72000" marR="6350" marT="6350" marB="0" anchor="ctr"/>
                </a:tc>
                <a:tc>
                  <a:txBody>
                    <a:bodyPr/>
                    <a:lstStyle/>
                    <a:p>
                      <a:pPr algn="l" fontAlgn="ctr"/>
                      <a:r>
                        <a:rPr lang="zh-TW"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東京 賃貸物件</a:t>
                      </a:r>
                    </a:p>
                  </a:txBody>
                  <a:tcPr marL="72000" marR="6350" marT="6350" marB="0" anchor="ctr"/>
                </a:tc>
                <a:extLst>
                  <a:ext uri="{0D108BD9-81ED-4DB2-BD59-A6C34878D82A}">
                    <a16:rowId xmlns:a16="http://schemas.microsoft.com/office/drawing/2014/main" val="2323816065"/>
                  </a:ext>
                </a:extLst>
              </a:tr>
              <a:tr h="0">
                <a:tc>
                  <a:txBody>
                    <a:bodyPr/>
                    <a:lstStyle/>
                    <a:p>
                      <a:pPr algn="l" fontAlgn="ctr"/>
                      <a:r>
                        <a:rPr lang="zh-TW"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不動産屋 賃貸</a:t>
                      </a:r>
                    </a:p>
                  </a:txBody>
                  <a:tcPr marL="72000" marR="6350" marT="6350" marB="0" anchor="ctr"/>
                </a:tc>
                <a:tc>
                  <a:txBody>
                    <a:bodyPr/>
                    <a:lstStyle/>
                    <a:p>
                      <a:pPr algn="l" fontAlgn="ctr"/>
                      <a:r>
                        <a:rPr lang="zh-TW"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不動産屋 賃貸</a:t>
                      </a:r>
                    </a:p>
                  </a:txBody>
                  <a:tcPr marL="72000" marR="6350" marT="6350" marB="0" anchor="ctr"/>
                </a:tc>
                <a:extLst>
                  <a:ext uri="{0D108BD9-81ED-4DB2-BD59-A6C34878D82A}">
                    <a16:rowId xmlns:a16="http://schemas.microsoft.com/office/drawing/2014/main" val="2555385941"/>
                  </a:ext>
                </a:extLst>
              </a:tr>
              <a:tr h="0">
                <a:tc>
                  <a:txBody>
                    <a:bodyPr/>
                    <a:lstStyle/>
                    <a:p>
                      <a:pPr algn="l" fontAlgn="ctr"/>
                      <a:r>
                        <a:rPr lang="ja-JP"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賃貸 仲介</a:t>
                      </a:r>
                    </a:p>
                  </a:txBody>
                  <a:tcPr marL="72000" marR="6350" marT="6350" marB="0" anchor="ctr"/>
                </a:tc>
                <a:tc>
                  <a:txBody>
                    <a:bodyPr/>
                    <a:lstStyle/>
                    <a:p>
                      <a:pPr algn="l" fontAlgn="ctr"/>
                      <a:r>
                        <a:rPr lang="zh-TW"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中野坂上 賃貸 不動産</a:t>
                      </a:r>
                    </a:p>
                  </a:txBody>
                  <a:tcPr marL="72000" marR="6350" marT="6350" marB="0" anchor="ctr"/>
                </a:tc>
                <a:extLst>
                  <a:ext uri="{0D108BD9-81ED-4DB2-BD59-A6C34878D82A}">
                    <a16:rowId xmlns:a16="http://schemas.microsoft.com/office/drawing/2014/main" val="2744706182"/>
                  </a:ext>
                </a:extLst>
              </a:tr>
              <a:tr h="55957">
                <a:tc>
                  <a:txBody>
                    <a:bodyPr/>
                    <a:lstStyle/>
                    <a:p>
                      <a:pPr algn="l" fontAlgn="ctr"/>
                      <a:r>
                        <a:rPr lang="ja-JP"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両国 家探し</a:t>
                      </a:r>
                    </a:p>
                  </a:txBody>
                  <a:tcPr marL="72000" marR="6350" marT="6350" marB="0" anchor="ctr"/>
                </a:tc>
                <a:tc>
                  <a:txBody>
                    <a:bodyPr/>
                    <a:lstStyle/>
                    <a:p>
                      <a:pPr algn="l" fontAlgn="ctr"/>
                      <a:r>
                        <a:rPr lang="ja-JP"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東京 賃貸</a:t>
                      </a:r>
                    </a:p>
                  </a:txBody>
                  <a:tcPr marL="72000" marR="6350" marT="6350" marB="0" anchor="ctr"/>
                </a:tc>
                <a:extLst>
                  <a:ext uri="{0D108BD9-81ED-4DB2-BD59-A6C34878D82A}">
                    <a16:rowId xmlns:a16="http://schemas.microsoft.com/office/drawing/2014/main" val="2104930034"/>
                  </a:ext>
                </a:extLst>
              </a:tr>
              <a:tr h="0">
                <a:tc>
                  <a:txBody>
                    <a:bodyPr/>
                    <a:lstStyle/>
                    <a:p>
                      <a:pPr algn="l" fontAlgn="ctr"/>
                      <a:r>
                        <a:rPr lang="zh-TW"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両国 賃貸 仲介</a:t>
                      </a:r>
                    </a:p>
                  </a:txBody>
                  <a:tcPr marL="72000" marR="6350" marT="6350" marB="0" anchor="ctr"/>
                </a:tc>
                <a:tc>
                  <a:txBody>
                    <a:bodyPr/>
                    <a:lstStyle/>
                    <a:p>
                      <a:pPr algn="l" fontAlgn="ctr"/>
                      <a:r>
                        <a:rPr lang="ja-JP"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東京 賃貸マンション</a:t>
                      </a:r>
                    </a:p>
                  </a:txBody>
                  <a:tcPr marL="72000" marR="6350" marT="6350" marB="0" anchor="ctr"/>
                </a:tc>
                <a:extLst>
                  <a:ext uri="{0D108BD9-81ED-4DB2-BD59-A6C34878D82A}">
                    <a16:rowId xmlns:a16="http://schemas.microsoft.com/office/drawing/2014/main" val="2680473191"/>
                  </a:ext>
                </a:extLst>
              </a:tr>
              <a:tr h="0">
                <a:tc>
                  <a:txBody>
                    <a:bodyPr/>
                    <a:lstStyle/>
                    <a:p>
                      <a:pPr algn="l" fontAlgn="ctr"/>
                      <a:r>
                        <a:rPr lang="ja-JP"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両国 不動産 仲介</a:t>
                      </a:r>
                    </a:p>
                  </a:txBody>
                  <a:tcPr marL="72000" marR="6350" marT="6350" marB="0" anchor="ctr"/>
                </a:tc>
                <a:tc>
                  <a:txBody>
                    <a:bodyPr/>
                    <a:lstStyle/>
                    <a:p>
                      <a:pPr algn="l" fontAlgn="ctr"/>
                      <a:r>
                        <a:rPr lang="ja-JP"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中野坂上 不動産</a:t>
                      </a:r>
                    </a:p>
                  </a:txBody>
                  <a:tcPr marL="72000" marR="6350" marT="6350" marB="0" anchor="ctr"/>
                </a:tc>
                <a:extLst>
                  <a:ext uri="{0D108BD9-81ED-4DB2-BD59-A6C34878D82A}">
                    <a16:rowId xmlns:a16="http://schemas.microsoft.com/office/drawing/2014/main" val="1439623551"/>
                  </a:ext>
                </a:extLst>
              </a:tr>
              <a:tr h="0">
                <a:tc>
                  <a:txBody>
                    <a:bodyPr/>
                    <a:lstStyle/>
                    <a:p>
                      <a:pPr algn="l" fontAlgn="ctr"/>
                      <a:r>
                        <a:rPr lang="zh-TW"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日暮里 賃貸 仲介</a:t>
                      </a:r>
                    </a:p>
                  </a:txBody>
                  <a:tcPr marL="72000" marR="6350" marT="6350" marB="0" anchor="ctr"/>
                </a:tc>
                <a:tc>
                  <a:txBody>
                    <a:bodyPr/>
                    <a:lstStyle/>
                    <a:p>
                      <a:pPr algn="l" fontAlgn="ctr"/>
                      <a:r>
                        <a:rPr lang="ja-JP"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近くの不動産屋</a:t>
                      </a:r>
                    </a:p>
                  </a:txBody>
                  <a:tcPr marL="72000" marR="6350" marT="6350" marB="0" anchor="ctr"/>
                </a:tc>
                <a:extLst>
                  <a:ext uri="{0D108BD9-81ED-4DB2-BD59-A6C34878D82A}">
                    <a16:rowId xmlns:a16="http://schemas.microsoft.com/office/drawing/2014/main" val="894780021"/>
                  </a:ext>
                </a:extLst>
              </a:tr>
              <a:tr h="0">
                <a:tc>
                  <a:txBody>
                    <a:bodyPr/>
                    <a:lstStyle/>
                    <a:p>
                      <a:pPr algn="l" fontAlgn="ctr"/>
                      <a:r>
                        <a:rPr lang="ja-JP"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賃貸マンション</a:t>
                      </a:r>
                    </a:p>
                  </a:txBody>
                  <a:tcPr marL="72000" marR="6350" marT="6350" marB="0" anchor="ctr"/>
                </a:tc>
                <a:tc>
                  <a:txBody>
                    <a:bodyPr/>
                    <a:lstStyle/>
                    <a:p>
                      <a:pPr algn="l" fontAlgn="ctr"/>
                      <a:r>
                        <a:rPr lang="ja-JP"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部屋探し</a:t>
                      </a:r>
                    </a:p>
                  </a:txBody>
                  <a:tcPr marL="72000" marR="6350" marT="6350" marB="0" anchor="ctr"/>
                </a:tc>
                <a:extLst>
                  <a:ext uri="{0D108BD9-81ED-4DB2-BD59-A6C34878D82A}">
                    <a16:rowId xmlns:a16="http://schemas.microsoft.com/office/drawing/2014/main" val="4150283310"/>
                  </a:ext>
                </a:extLst>
              </a:tr>
              <a:tr h="0">
                <a:tc>
                  <a:txBody>
                    <a:bodyPr/>
                    <a:lstStyle/>
                    <a:p>
                      <a:pPr algn="l" fontAlgn="ctr"/>
                      <a:r>
                        <a:rPr lang="ja-JP"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内見</a:t>
                      </a:r>
                    </a:p>
                  </a:txBody>
                  <a:tcPr marL="72000" marR="6350" marT="6350" marB="0" anchor="ctr"/>
                </a:tc>
                <a:tc>
                  <a:txBody>
                    <a:bodyPr/>
                    <a:lstStyle/>
                    <a:p>
                      <a:pPr algn="l" fontAlgn="ctr"/>
                      <a:r>
                        <a:rPr lang="ja-JP"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ブラックリスト 審査</a:t>
                      </a:r>
                    </a:p>
                  </a:txBody>
                  <a:tcPr marL="72000" marR="6350" marT="6350" marB="0" anchor="ctr"/>
                </a:tc>
                <a:extLst>
                  <a:ext uri="{0D108BD9-81ED-4DB2-BD59-A6C34878D82A}">
                    <a16:rowId xmlns:a16="http://schemas.microsoft.com/office/drawing/2014/main" val="906860049"/>
                  </a:ext>
                </a:extLst>
              </a:tr>
              <a:tr h="0">
                <a:tc>
                  <a:txBody>
                    <a:bodyPr/>
                    <a:lstStyle/>
                    <a:p>
                      <a:pPr algn="l" fontAlgn="ctr"/>
                      <a:r>
                        <a:rPr lang="zh-TW"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中野 賃貸 不動産</a:t>
                      </a:r>
                    </a:p>
                  </a:txBody>
                  <a:tcPr marL="72000" marR="6350" marT="6350" marB="0" anchor="ctr"/>
                </a:tc>
                <a:tc>
                  <a:txBody>
                    <a:bodyPr/>
                    <a:lstStyle/>
                    <a:p>
                      <a:pPr algn="l" fontAlgn="ctr"/>
                      <a:r>
                        <a:rPr lang="zh-TW"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不動産 営業時間</a:t>
                      </a:r>
                    </a:p>
                  </a:txBody>
                  <a:tcPr marL="72000" marR="6350" marT="6350" marB="0" anchor="ctr"/>
                </a:tc>
                <a:extLst>
                  <a:ext uri="{0D108BD9-81ED-4DB2-BD59-A6C34878D82A}">
                    <a16:rowId xmlns:a16="http://schemas.microsoft.com/office/drawing/2014/main" val="3130256253"/>
                  </a:ext>
                </a:extLst>
              </a:tr>
              <a:tr h="0">
                <a:tc>
                  <a:txBody>
                    <a:bodyPr/>
                    <a:lstStyle/>
                    <a:p>
                      <a:pPr algn="l" fontAlgn="ctr"/>
                      <a:r>
                        <a:rPr lang="zh-TW"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中野 不動産屋</a:t>
                      </a:r>
                    </a:p>
                  </a:txBody>
                  <a:tcPr marL="72000" marR="6350" marT="6350" marB="0" anchor="ctr"/>
                </a:tc>
                <a:tc>
                  <a:txBody>
                    <a:bodyPr/>
                    <a:lstStyle/>
                    <a:p>
                      <a:pPr algn="l" fontAlgn="ctr"/>
                      <a:r>
                        <a:rPr lang="ja-JP"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弥生 町 不動産</a:t>
                      </a:r>
                    </a:p>
                  </a:txBody>
                  <a:tcPr marL="72000" marR="6350" marT="6350" marB="0" anchor="ctr"/>
                </a:tc>
                <a:extLst>
                  <a:ext uri="{0D108BD9-81ED-4DB2-BD59-A6C34878D82A}">
                    <a16:rowId xmlns:a16="http://schemas.microsoft.com/office/drawing/2014/main" val="1414652248"/>
                  </a:ext>
                </a:extLst>
              </a:tr>
              <a:tr h="0">
                <a:tc>
                  <a:txBody>
                    <a:bodyPr/>
                    <a:lstStyle/>
                    <a:p>
                      <a:pPr algn="l" fontAlgn="ctr"/>
                      <a:r>
                        <a:rPr lang="ja-JP"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中野 賃貸</a:t>
                      </a:r>
                    </a:p>
                  </a:txBody>
                  <a:tcPr marL="72000" marR="6350" marT="6350" marB="0" anchor="ctr"/>
                </a:tc>
                <a:tc>
                  <a:txBody>
                    <a:bodyPr/>
                    <a:lstStyle/>
                    <a:p>
                      <a:pPr algn="l" fontAlgn="ctr"/>
                      <a:r>
                        <a:rPr lang="zh-TW"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不動産会社 営業時間</a:t>
                      </a:r>
                    </a:p>
                  </a:txBody>
                  <a:tcPr marL="72000" marR="6350" marT="6350" marB="0" anchor="ctr"/>
                </a:tc>
                <a:extLst>
                  <a:ext uri="{0D108BD9-81ED-4DB2-BD59-A6C34878D82A}">
                    <a16:rowId xmlns:a16="http://schemas.microsoft.com/office/drawing/2014/main" val="985933503"/>
                  </a:ext>
                </a:extLst>
              </a:tr>
              <a:tr h="0">
                <a:tc>
                  <a:txBody>
                    <a:bodyPr/>
                    <a:lstStyle/>
                    <a:p>
                      <a:pPr algn="l" fontAlgn="ctr"/>
                      <a:r>
                        <a:rPr lang="zh-TW"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日暮里 不動産 仲介</a:t>
                      </a:r>
                    </a:p>
                  </a:txBody>
                  <a:tcPr marL="72000" marR="6350" marT="6350" marB="0" anchor="ctr"/>
                </a:tc>
                <a:tc>
                  <a:txBody>
                    <a:bodyPr/>
                    <a:lstStyle/>
                    <a:p>
                      <a:pPr algn="l" fontAlgn="ctr"/>
                      <a:r>
                        <a:rPr lang="ja-JP"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周辺の賃貸</a:t>
                      </a:r>
                    </a:p>
                  </a:txBody>
                  <a:tcPr marL="72000" marR="6350" marT="6350" marB="0" anchor="ctr"/>
                </a:tc>
                <a:extLst>
                  <a:ext uri="{0D108BD9-81ED-4DB2-BD59-A6C34878D82A}">
                    <a16:rowId xmlns:a16="http://schemas.microsoft.com/office/drawing/2014/main" val="737817416"/>
                  </a:ext>
                </a:extLst>
              </a:tr>
              <a:tr h="0">
                <a:tc>
                  <a:txBody>
                    <a:bodyPr/>
                    <a:lstStyle/>
                    <a:p>
                      <a:pPr algn="l" fontAlgn="ctr"/>
                      <a:r>
                        <a:rPr lang="ja-JP"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不動産会社</a:t>
                      </a:r>
                    </a:p>
                  </a:txBody>
                  <a:tcPr marL="72000" marR="6350" marT="6350" marB="0" anchor="ctr"/>
                </a:tc>
                <a:tc>
                  <a:txBody>
                    <a:bodyPr/>
                    <a:lstStyle/>
                    <a:p>
                      <a:pPr algn="l" fontAlgn="ctr"/>
                      <a:r>
                        <a:rPr lang="zh-TW"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本所吾妻橋 不動産</a:t>
                      </a:r>
                    </a:p>
                  </a:txBody>
                  <a:tcPr marL="72000" marR="6350" marT="6350" marB="0" anchor="ctr"/>
                </a:tc>
                <a:extLst>
                  <a:ext uri="{0D108BD9-81ED-4DB2-BD59-A6C34878D82A}">
                    <a16:rowId xmlns:a16="http://schemas.microsoft.com/office/drawing/2014/main" val="2411919318"/>
                  </a:ext>
                </a:extLst>
              </a:tr>
              <a:tr h="50157">
                <a:tc>
                  <a:txBody>
                    <a:bodyPr/>
                    <a:lstStyle/>
                    <a:p>
                      <a:pPr algn="l" fontAlgn="ctr"/>
                      <a:r>
                        <a:rPr lang="ja-JP"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中野 不動産</a:t>
                      </a:r>
                    </a:p>
                  </a:txBody>
                  <a:tcPr marL="72000" marR="6350" marT="6350" marB="0" anchor="ctr"/>
                </a:tc>
                <a:tc>
                  <a:txBody>
                    <a:bodyPr/>
                    <a:lstStyle/>
                    <a:p>
                      <a:pPr algn="l" fontAlgn="ctr"/>
                      <a:r>
                        <a:rPr lang="zh-TW"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門前仲町 不動産 仲介</a:t>
                      </a:r>
                    </a:p>
                  </a:txBody>
                  <a:tcPr marL="72000" marR="6350" marT="6350" marB="0" anchor="ctr"/>
                </a:tc>
                <a:extLst>
                  <a:ext uri="{0D108BD9-81ED-4DB2-BD59-A6C34878D82A}">
                    <a16:rowId xmlns:a16="http://schemas.microsoft.com/office/drawing/2014/main" val="200742335"/>
                  </a:ext>
                </a:extLst>
              </a:tr>
              <a:tr h="0">
                <a:tc>
                  <a:txBody>
                    <a:bodyPr/>
                    <a:lstStyle/>
                    <a:p>
                      <a:pPr algn="l" fontAlgn="ctr"/>
                      <a:r>
                        <a:rPr lang="ja-JP"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中野坂上 不動産屋</a:t>
                      </a:r>
                    </a:p>
                  </a:txBody>
                  <a:tcPr marL="72000" marR="6350" marT="6350" marB="0" anchor="ctr"/>
                </a:tc>
                <a:tc>
                  <a:txBody>
                    <a:bodyPr/>
                    <a:lstStyle/>
                    <a:p>
                      <a:pPr algn="l" fontAlgn="ctr"/>
                      <a:r>
                        <a:rPr lang="ja-JP"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物件探し</a:t>
                      </a:r>
                    </a:p>
                  </a:txBody>
                  <a:tcPr marL="72000" marR="6350" marT="6350" marB="0" anchor="ctr"/>
                </a:tc>
                <a:extLst>
                  <a:ext uri="{0D108BD9-81ED-4DB2-BD59-A6C34878D82A}">
                    <a16:rowId xmlns:a16="http://schemas.microsoft.com/office/drawing/2014/main" val="840641859"/>
                  </a:ext>
                </a:extLst>
              </a:tr>
              <a:tr h="0">
                <a:tc>
                  <a:txBody>
                    <a:bodyPr/>
                    <a:lstStyle/>
                    <a:p>
                      <a:pPr algn="l" fontAlgn="ctr"/>
                      <a:r>
                        <a:rPr lang="ja-JP"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（法人名）</a:t>
                      </a:r>
                    </a:p>
                  </a:txBody>
                  <a:tcPr marL="72000" marR="6350" marT="6350" marB="0" anchor="ctr"/>
                </a:tc>
                <a:tc>
                  <a:txBody>
                    <a:bodyPr/>
                    <a:lstStyle/>
                    <a:p>
                      <a:pPr algn="l" fontAlgn="ctr"/>
                      <a:r>
                        <a:rPr lang="ja-JP"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不動産 場所</a:t>
                      </a:r>
                    </a:p>
                  </a:txBody>
                  <a:tcPr marL="72000" marR="6350" marT="6350" marB="0" anchor="ctr"/>
                </a:tc>
                <a:extLst>
                  <a:ext uri="{0D108BD9-81ED-4DB2-BD59-A6C34878D82A}">
                    <a16:rowId xmlns:a16="http://schemas.microsoft.com/office/drawing/2014/main" val="1714340186"/>
                  </a:ext>
                </a:extLst>
              </a:tr>
              <a:tr h="0">
                <a:tc>
                  <a:txBody>
                    <a:bodyPr/>
                    <a:lstStyle/>
                    <a:p>
                      <a:pPr algn="l" fontAlgn="ctr"/>
                      <a:r>
                        <a:rPr lang="ja-JP"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不動産 仲介</a:t>
                      </a:r>
                    </a:p>
                  </a:txBody>
                  <a:tcPr marL="72000" marR="6350" marT="6350" marB="0" anchor="ctr"/>
                </a:tc>
                <a:tc>
                  <a:txBody>
                    <a:bodyPr/>
                    <a:lstStyle/>
                    <a:p>
                      <a:pPr algn="l" fontAlgn="ctr"/>
                      <a:r>
                        <a:rPr lang="ja-JP" altLang="en-US" sz="900" b="0" i="0" u="none" strike="noStrike">
                          <a:solidFill>
                            <a:schemeClr val="bg1">
                              <a:lumMod val="75000"/>
                              <a:lumOff val="25000"/>
                            </a:schemeClr>
                          </a:solidFill>
                          <a:effectLst/>
                          <a:latin typeface="Meiryo UI" panose="020B0604030504040204" pitchFamily="50" charset="-128"/>
                          <a:ea typeface="Meiryo UI" panose="020B0604030504040204" pitchFamily="50" charset="-128"/>
                        </a:rPr>
                        <a:t>不動産 業者</a:t>
                      </a:r>
                    </a:p>
                  </a:txBody>
                  <a:tcPr marL="72000" marR="6350" marT="6350" marB="0" anchor="ctr"/>
                </a:tc>
                <a:extLst>
                  <a:ext uri="{0D108BD9-81ED-4DB2-BD59-A6C34878D82A}">
                    <a16:rowId xmlns:a16="http://schemas.microsoft.com/office/drawing/2014/main" val="867509712"/>
                  </a:ext>
                </a:extLst>
              </a:tr>
              <a:tr h="0">
                <a:tc>
                  <a:txBody>
                    <a:bodyPr/>
                    <a:lstStyle/>
                    <a:p>
                      <a:pPr algn="l" fontAlgn="ctr"/>
                      <a:r>
                        <a:rPr lang="ja-JP"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不動産 賃貸</a:t>
                      </a:r>
                    </a:p>
                  </a:txBody>
                  <a:tcPr marL="72000" marR="6350" marT="6350" marB="0" anchor="ctr"/>
                </a:tc>
                <a:tc>
                  <a:txBody>
                    <a:bodyPr/>
                    <a:lstStyle/>
                    <a:p>
                      <a:pPr algn="l" fontAlgn="ctr"/>
                      <a:r>
                        <a:rPr lang="ja-JP"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不動産</a:t>
                      </a:r>
                    </a:p>
                  </a:txBody>
                  <a:tcPr marL="72000" marR="6350" marT="6350" marB="0" anchor="ctr"/>
                </a:tc>
                <a:extLst>
                  <a:ext uri="{0D108BD9-81ED-4DB2-BD59-A6C34878D82A}">
                    <a16:rowId xmlns:a16="http://schemas.microsoft.com/office/drawing/2014/main" val="475197156"/>
                  </a:ext>
                </a:extLst>
              </a:tr>
              <a:tr h="0">
                <a:tc>
                  <a:txBody>
                    <a:bodyPr/>
                    <a:lstStyle/>
                    <a:p>
                      <a:pPr algn="l" fontAlgn="ctr"/>
                      <a:r>
                        <a:rPr lang="ja-JP"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不動産屋 おすすめ</a:t>
                      </a:r>
                    </a:p>
                  </a:txBody>
                  <a:tcPr marL="72000" marR="6350" marT="6350" marB="0" anchor="ctr"/>
                </a:tc>
                <a:tc>
                  <a:txBody>
                    <a:bodyPr/>
                    <a:lstStyle/>
                    <a:p>
                      <a:pPr algn="l" fontAlgn="ctr"/>
                      <a:r>
                        <a:rPr lang="ja-JP"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賃貸住宅サービス</a:t>
                      </a:r>
                    </a:p>
                  </a:txBody>
                  <a:tcPr marL="72000" marR="6350" marT="6350" marB="0" anchor="ctr"/>
                </a:tc>
                <a:extLst>
                  <a:ext uri="{0D108BD9-81ED-4DB2-BD59-A6C34878D82A}">
                    <a16:rowId xmlns:a16="http://schemas.microsoft.com/office/drawing/2014/main" val="888313415"/>
                  </a:ext>
                </a:extLst>
              </a:tr>
              <a:tr h="0">
                <a:tc>
                  <a:txBody>
                    <a:bodyPr/>
                    <a:lstStyle/>
                    <a:p>
                      <a:pPr algn="l" fontAlgn="ctr"/>
                      <a:r>
                        <a:rPr lang="ja-JP"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不動産業者</a:t>
                      </a:r>
                    </a:p>
                  </a:txBody>
                  <a:tcPr marL="72000" marR="6350" marT="6350" marB="0" anchor="ctr"/>
                </a:tc>
                <a:tc>
                  <a:txBody>
                    <a:bodyPr/>
                    <a:lstStyle/>
                    <a:p>
                      <a:pPr algn="l" fontAlgn="ctr"/>
                      <a:r>
                        <a:rPr lang="ja-JP"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がいつどう 不動産</a:t>
                      </a:r>
                    </a:p>
                  </a:txBody>
                  <a:tcPr marL="72000" marR="6350" marT="6350" marB="0" anchor="ctr"/>
                </a:tc>
                <a:extLst>
                  <a:ext uri="{0D108BD9-81ED-4DB2-BD59-A6C34878D82A}">
                    <a16:rowId xmlns:a16="http://schemas.microsoft.com/office/drawing/2014/main" val="4147744771"/>
                  </a:ext>
                </a:extLst>
              </a:tr>
              <a:tr h="0">
                <a:tc>
                  <a:txBody>
                    <a:bodyPr/>
                    <a:lstStyle/>
                    <a:p>
                      <a:pPr algn="l" fontAlgn="ctr"/>
                      <a:r>
                        <a:rPr lang="ja-JP"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賃貸物件</a:t>
                      </a:r>
                    </a:p>
                  </a:txBody>
                  <a:tcPr marL="72000" marR="6350" marT="6350" marB="0" anchor="ctr"/>
                </a:tc>
                <a:tc>
                  <a:txBody>
                    <a:bodyPr/>
                    <a:lstStyle/>
                    <a:p>
                      <a:pPr algn="l" fontAlgn="ctr"/>
                      <a:r>
                        <a:rPr lang="ja-JP"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不動産やさん</a:t>
                      </a:r>
                    </a:p>
                  </a:txBody>
                  <a:tcPr marL="72000" marR="6350" marT="6350" marB="0" anchor="ctr"/>
                </a:tc>
                <a:extLst>
                  <a:ext uri="{0D108BD9-81ED-4DB2-BD59-A6C34878D82A}">
                    <a16:rowId xmlns:a16="http://schemas.microsoft.com/office/drawing/2014/main" val="4084882169"/>
                  </a:ext>
                </a:extLst>
              </a:tr>
              <a:tr h="0">
                <a:tc>
                  <a:txBody>
                    <a:bodyPr/>
                    <a:lstStyle/>
                    <a:p>
                      <a:pPr algn="l" fontAlgn="ctr"/>
                      <a:r>
                        <a:rPr lang="ja-JP"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不動産屋</a:t>
                      </a:r>
                    </a:p>
                  </a:txBody>
                  <a:tcPr marL="72000" marR="6350" marT="6350" marB="0" anchor="ctr"/>
                </a:tc>
                <a:tc>
                  <a:txBody>
                    <a:bodyPr/>
                    <a:lstStyle/>
                    <a:p>
                      <a:pPr algn="l" fontAlgn="ctr"/>
                      <a:r>
                        <a:rPr lang="zh-TW" altLang="en-US" sz="900" b="0" i="0" u="none" strike="noStrike" dirty="0">
                          <a:solidFill>
                            <a:schemeClr val="bg1">
                              <a:lumMod val="75000"/>
                              <a:lumOff val="25000"/>
                            </a:schemeClr>
                          </a:solidFill>
                          <a:effectLst/>
                          <a:latin typeface="Meiryo UI" panose="020B0604030504040204" pitchFamily="50" charset="-128"/>
                          <a:ea typeface="Meiryo UI" panose="020B0604030504040204" pitchFamily="50" charset="-128"/>
                        </a:rPr>
                        <a:t>不動産定休日</a:t>
                      </a:r>
                    </a:p>
                  </a:txBody>
                  <a:tcPr marL="72000" marR="6350" marT="6350" marB="0" anchor="ctr"/>
                </a:tc>
                <a:extLst>
                  <a:ext uri="{0D108BD9-81ED-4DB2-BD59-A6C34878D82A}">
                    <a16:rowId xmlns:a16="http://schemas.microsoft.com/office/drawing/2014/main" val="3468727736"/>
                  </a:ext>
                </a:extLst>
              </a:tr>
            </a:tbl>
          </a:graphicData>
        </a:graphic>
      </p:graphicFrame>
      <p:pic>
        <p:nvPicPr>
          <p:cNvPr id="11" name="コンテンツ プレースホルダー 10">
            <a:extLst>
              <a:ext uri="{FF2B5EF4-FFF2-40B4-BE49-F238E27FC236}">
                <a16:creationId xmlns:a16="http://schemas.microsoft.com/office/drawing/2014/main" id="{A34F268B-8487-AF2D-6A20-879D5CFD9CAB}"/>
              </a:ext>
            </a:extLst>
          </p:cNvPr>
          <p:cNvPicPr>
            <a:picLocks noGrp="1" noChangeAspect="1"/>
          </p:cNvPicPr>
          <p:nvPr>
            <p:ph sz="half" idx="13"/>
          </p:nvPr>
        </p:nvPicPr>
        <p:blipFill rotWithShape="1">
          <a:blip r:embed="rId2" cstate="email">
            <a:extLst>
              <a:ext uri="{28A0092B-C50C-407E-A947-70E740481C1C}">
                <a14:useLocalDpi xmlns:a14="http://schemas.microsoft.com/office/drawing/2010/main"/>
              </a:ext>
            </a:extLst>
          </a:blip>
          <a:srcRect/>
          <a:stretch/>
        </p:blipFill>
        <p:spPr>
          <a:xfrm>
            <a:off x="6362700" y="2798763"/>
            <a:ext cx="3775762" cy="3223577"/>
          </a:xfrm>
          <a:ln>
            <a:solidFill>
              <a:schemeClr val="bg1">
                <a:lumMod val="75000"/>
                <a:lumOff val="25000"/>
              </a:schemeClr>
            </a:solidFill>
          </a:ln>
        </p:spPr>
      </p:pic>
      <p:sp>
        <p:nvSpPr>
          <p:cNvPr id="7" name="スライド番号プレースホルダー 6">
            <a:extLst>
              <a:ext uri="{FF2B5EF4-FFF2-40B4-BE49-F238E27FC236}">
                <a16:creationId xmlns:a16="http://schemas.microsoft.com/office/drawing/2014/main" id="{D67E4B69-877D-25F8-2EFF-6847DEC58CF9}"/>
              </a:ext>
            </a:extLst>
          </p:cNvPr>
          <p:cNvSpPr>
            <a:spLocks noGrp="1"/>
          </p:cNvSpPr>
          <p:nvPr>
            <p:ph type="sldNum" sz="quarter" idx="16"/>
          </p:nvPr>
        </p:nvSpPr>
        <p:spPr/>
        <p:txBody>
          <a:bodyPr/>
          <a:lstStyle/>
          <a:p>
            <a:fld id="{294A09A9-5501-47C1-A89A-A340965A2BE2}" type="slidenum">
              <a:rPr lang="en-US" altLang="ja-JP" smtClean="0"/>
              <a:pPr/>
              <a:t>9</a:t>
            </a:fld>
            <a:endParaRPr lang="ja-JP" altLang="en-US" dirty="0"/>
          </a:p>
        </p:txBody>
      </p:sp>
    </p:spTree>
    <p:extLst>
      <p:ext uri="{BB962C8B-B14F-4D97-AF65-F5344CB8AC3E}">
        <p14:creationId xmlns:p14="http://schemas.microsoft.com/office/powerpoint/2010/main" val="2367363513"/>
      </p:ext>
    </p:extLst>
  </p:cSld>
  <p:clrMapOvr>
    <a:masterClrMapping/>
  </p:clrMapOvr>
</p:sld>
</file>

<file path=ppt/theme/theme1.xml><?xml version="1.0" encoding="utf-8"?>
<a:theme xmlns:a="http://schemas.openxmlformats.org/drawingml/2006/main" name="テーマ 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kumimoji="1" dirty="0" smtClean="0">
            <a:solidFill>
              <a:schemeClr val="bg1">
                <a:lumMod val="75000"/>
                <a:lumOff val="25000"/>
              </a:schemeClr>
            </a:solidFill>
            <a:latin typeface="Meiryo UI" panose="020B0604030504040204" pitchFamily="50" charset="-128"/>
            <a:ea typeface="Meiryo UI" panose="020B0604030504040204" pitchFamily="50" charset="-128"/>
          </a:defRPr>
        </a:defPPr>
      </a:lstStyle>
    </a:txDef>
  </a:objectDefaults>
  <a:extraClrSchemeLst/>
  <a:extLst>
    <a:ext uri="{05A4C25C-085E-4340-85A3-A5531E510DB2}">
      <thm15:themeFamily xmlns:thm15="http://schemas.microsoft.com/office/thememl/2012/main" name="Office_49129434_TF78853419_Win32" id="{C96D9870-224C-4A4B-9DF8-965FF59C1C20}" vid="{B201EFD2-6E68-4AD4-9D89-AEBB510F4B7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EC1AB0-9704-404D-B6D3-819D938AC55B}">
  <ds:schemaRefs>
    <ds:schemaRef ds:uri="http://purl.org/dc/dcmitype/"/>
    <ds:schemaRef ds:uri="http://schemas.openxmlformats.org/package/2006/metadata/core-properties"/>
    <ds:schemaRef ds:uri="71af3243-3dd4-4a8d-8c0d-dd76da1f02a5"/>
    <ds:schemaRef ds:uri="16c05727-aa75-4e4a-9b5f-8a80a1165891"/>
    <ds:schemaRef ds:uri="http://schemas.microsoft.com/office/2006/documentManagement/types"/>
    <ds:schemaRef ds:uri="http://schemas.microsoft.com/office/2006/metadata/properties"/>
    <ds:schemaRef ds:uri="http://schemas.microsoft.com/office/infopath/2007/PartnerControls"/>
    <ds:schemaRef ds:uri="http://purl.org/dc/terms/"/>
    <ds:schemaRef ds:uri="http://www.w3.org/XML/1998/namespace"/>
    <ds:schemaRef ds:uri="http://purl.org/dc/elements/1.1/"/>
  </ds:schemaRefs>
</ds:datastoreItem>
</file>

<file path=customXml/itemProps3.xml><?xml version="1.0" encoding="utf-8"?>
<ds:datastoreItem xmlns:ds="http://schemas.openxmlformats.org/officeDocument/2006/customXml" ds:itemID="{1D20B6E4-879E-4E6C-BDE7-261540CD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幾何学模様の年次プレゼンテーション</Template>
  <TotalTime>17487</TotalTime>
  <Words>2046</Words>
  <Application>Microsoft Macintosh PowerPoint</Application>
  <PresentationFormat>ワイド画面</PresentationFormat>
  <Paragraphs>390</Paragraphs>
  <Slides>28</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28</vt:i4>
      </vt:variant>
    </vt:vector>
  </HeadingPairs>
  <TitlesOfParts>
    <vt:vector size="33" baseType="lpstr">
      <vt:lpstr>Meiryo UI</vt:lpstr>
      <vt:lpstr>Meiryo</vt:lpstr>
      <vt:lpstr>Arial</vt:lpstr>
      <vt:lpstr>Wingdings</vt:lpstr>
      <vt:lpstr>テーマ 1</vt:lpstr>
      <vt:lpstr>もう悩まない WEB集客</vt:lpstr>
      <vt:lpstr>AIブログアルケミストとは</vt:lpstr>
      <vt:lpstr>インターネット時代の ビジネス環境の変化</vt:lpstr>
      <vt:lpstr>インターネットの普及による競争激化と顧客行動の変化について</vt:lpstr>
      <vt:lpstr>一般的な広告費</vt:lpstr>
      <vt:lpstr>脱！広告費！</vt:lpstr>
      <vt:lpstr>導入事例</vt:lpstr>
      <vt:lpstr>導入事例不動産</vt:lpstr>
      <vt:lpstr>SEO・MEOの成果</vt:lpstr>
      <vt:lpstr>導入後の結果</vt:lpstr>
      <vt:lpstr>新機能 AIバズワード</vt:lpstr>
      <vt:lpstr>AIバズワードとは</vt:lpstr>
      <vt:lpstr>トレンドを自動でキャッチ！ 自動でコンテンツを最適化！</vt:lpstr>
      <vt:lpstr>費用対効果</vt:lpstr>
      <vt:lpstr>時間の節約（毎日投稿で比較）</vt:lpstr>
      <vt:lpstr>費用比較</vt:lpstr>
      <vt:lpstr>AIブログアルケミスト vs 広告</vt:lpstr>
      <vt:lpstr>機能紹介</vt:lpstr>
      <vt:lpstr>ブログ自動投稿機能</vt:lpstr>
      <vt:lpstr>SNS自動連携オプション（β版）</vt:lpstr>
      <vt:lpstr>生成された ブログサンプル</vt:lpstr>
      <vt:lpstr>料金プラン </vt:lpstr>
      <vt:lpstr>料金プラン</vt:lpstr>
      <vt:lpstr>初期設定費用</vt:lpstr>
      <vt:lpstr>運用開始までの流れ</vt:lpstr>
      <vt:lpstr>機能比較表</vt:lpstr>
      <vt:lpstr>SEO・MEO・SNS すべてお任せください！</vt:lpstr>
      <vt:lpstr>会社概要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ブログ自動化で時間節約 WEB集客爆増のAIシステム</dc:title>
  <dc:creator>佐々木 大</dc:creator>
  <cp:lastModifiedBy>DAI SASAKI</cp:lastModifiedBy>
  <cp:revision>82</cp:revision>
  <cp:lastPrinted>2023-06-22T01:24:08Z</cp:lastPrinted>
  <dcterms:created xsi:type="dcterms:W3CDTF">2023-06-19T10:54:37Z</dcterms:created>
  <dcterms:modified xsi:type="dcterms:W3CDTF">2024-11-13T07:41:56Z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