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9" r:id="rId4"/>
    <p:sldId id="258" r:id="rId5"/>
    <p:sldId id="260" r:id="rId6"/>
    <p:sldId id="263" r:id="rId7"/>
    <p:sldId id="264" r:id="rId8"/>
    <p:sldId id="266" r:id="rId9"/>
    <p:sldId id="267" r:id="rId10"/>
    <p:sldId id="268" r:id="rId11"/>
    <p:sldId id="269" r:id="rId12"/>
    <p:sldId id="278" r:id="rId13"/>
    <p:sldId id="279" r:id="rId14"/>
    <p:sldId id="271" r:id="rId15"/>
    <p:sldId id="272" r:id="rId16"/>
    <p:sldId id="273"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5454"/>
    <a:srgbClr val="FF6699"/>
    <a:srgbClr val="EFD3E3"/>
    <a:srgbClr val="E2D9CF"/>
    <a:srgbClr val="DE5CFF"/>
    <a:srgbClr val="1A97E1"/>
    <a:srgbClr val="08DCA4"/>
    <a:srgbClr val="72F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0" autoAdjust="0"/>
    <p:restoredTop sz="94660"/>
  </p:normalViewPr>
  <p:slideViewPr>
    <p:cSldViewPr snapToGrid="0">
      <p:cViewPr varScale="1">
        <p:scale>
          <a:sx n="59" d="100"/>
          <a:sy n="59" d="100"/>
        </p:scale>
        <p:origin x="8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DD580-4859-477D-9583-487497EBAB4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kumimoji="1" lang="ja-JP" altLang="en-US"/>
        </a:p>
      </dgm:t>
    </dgm:pt>
    <dgm:pt modelId="{5F6FE1CC-ECD2-4F2E-93E0-BF5961727C57}">
      <dgm:prSet phldrT="[テキスト]"/>
      <dgm:spPr>
        <a:ln>
          <a:noFill/>
        </a:ln>
      </dgm:spPr>
      <dgm:t>
        <a:bodyPr/>
        <a:lstStyle/>
        <a:p>
          <a:r>
            <a:rPr kumimoji="1" lang="ja-JP" altLang="en-US" dirty="0">
              <a:latin typeface="+mn-ea"/>
              <a:ea typeface="+mn-ea"/>
            </a:rPr>
            <a:t>何の情報を元に記事が作成されますか？</a:t>
          </a:r>
        </a:p>
      </dgm:t>
    </dgm:pt>
    <dgm:pt modelId="{FE4E36E4-02DB-4FC7-97BE-EEC9ABC52BBA}" type="parTrans" cxnId="{46B5D565-4A72-4CB2-8EBF-44FB9A521AB7}">
      <dgm:prSet/>
      <dgm:spPr/>
      <dgm:t>
        <a:bodyPr/>
        <a:lstStyle/>
        <a:p>
          <a:endParaRPr kumimoji="1" lang="ja-JP" altLang="en-US">
            <a:latin typeface="+mn-ea"/>
            <a:ea typeface="+mn-ea"/>
          </a:endParaRPr>
        </a:p>
      </dgm:t>
    </dgm:pt>
    <dgm:pt modelId="{7FDC03F5-D4FA-4C52-94BD-1995ED96991E}" type="sibTrans" cxnId="{46B5D565-4A72-4CB2-8EBF-44FB9A521AB7}">
      <dgm:prSet/>
      <dgm:spPr/>
      <dgm:t>
        <a:bodyPr/>
        <a:lstStyle/>
        <a:p>
          <a:endParaRPr kumimoji="1" lang="ja-JP" altLang="en-US">
            <a:latin typeface="+mn-ea"/>
            <a:ea typeface="+mn-ea"/>
          </a:endParaRPr>
        </a:p>
      </dgm:t>
    </dgm:pt>
    <dgm:pt modelId="{55CA4EC8-389B-411B-8F8B-4CA8CF61CB14}">
      <dgm:prSet phldrT="[テキスト]"/>
      <dgm:spPr/>
      <dgm:t>
        <a:bodyPr/>
        <a:lstStyle/>
        <a:p>
          <a:r>
            <a:rPr kumimoji="1" lang="ja-JP" altLang="en-US" dirty="0">
              <a:latin typeface="+mn-ea"/>
              <a:ea typeface="+mn-ea"/>
            </a:rPr>
            <a:t>インターネット上にある情報を元に記事が作成されます。</a:t>
          </a:r>
        </a:p>
      </dgm:t>
    </dgm:pt>
    <dgm:pt modelId="{9A2BF98A-739B-4568-A2FA-2ED7B61AB829}" type="parTrans" cxnId="{ACCF96EF-F574-47D3-920A-4223D04A80D1}">
      <dgm:prSet/>
      <dgm:spPr/>
      <dgm:t>
        <a:bodyPr/>
        <a:lstStyle/>
        <a:p>
          <a:endParaRPr kumimoji="1" lang="ja-JP" altLang="en-US">
            <a:latin typeface="+mn-ea"/>
            <a:ea typeface="+mn-ea"/>
          </a:endParaRPr>
        </a:p>
      </dgm:t>
    </dgm:pt>
    <dgm:pt modelId="{2A51CF7E-BFF4-4F09-8CA9-79854D35F697}" type="sibTrans" cxnId="{ACCF96EF-F574-47D3-920A-4223D04A80D1}">
      <dgm:prSet/>
      <dgm:spPr/>
      <dgm:t>
        <a:bodyPr/>
        <a:lstStyle/>
        <a:p>
          <a:endParaRPr kumimoji="1" lang="ja-JP" altLang="en-US">
            <a:latin typeface="+mn-ea"/>
            <a:ea typeface="+mn-ea"/>
          </a:endParaRPr>
        </a:p>
      </dgm:t>
    </dgm:pt>
    <dgm:pt modelId="{52CDA629-8443-4BE9-B943-1C7DEB41C402}">
      <dgm:prSet phldrT="[テキスト]"/>
      <dgm:spPr>
        <a:ln>
          <a:noFill/>
        </a:ln>
      </dgm:spPr>
      <dgm:t>
        <a:bodyPr/>
        <a:lstStyle/>
        <a:p>
          <a:r>
            <a:rPr kumimoji="1" lang="ja-JP" altLang="en-US" dirty="0">
              <a:latin typeface="+mn-ea"/>
              <a:ea typeface="+mn-ea"/>
            </a:rPr>
            <a:t>店舗のイベントも自動で宣伝してくれますか？</a:t>
          </a:r>
        </a:p>
      </dgm:t>
    </dgm:pt>
    <dgm:pt modelId="{4DC196FB-1BC7-4E45-BA42-27AF2A38DD93}" type="parTrans" cxnId="{C52B9337-F25C-4C70-B71A-F54113585FC5}">
      <dgm:prSet/>
      <dgm:spPr/>
      <dgm:t>
        <a:bodyPr/>
        <a:lstStyle/>
        <a:p>
          <a:endParaRPr kumimoji="1" lang="ja-JP" altLang="en-US">
            <a:latin typeface="+mn-ea"/>
            <a:ea typeface="+mn-ea"/>
          </a:endParaRPr>
        </a:p>
      </dgm:t>
    </dgm:pt>
    <dgm:pt modelId="{1A6EFF9E-C5EE-477B-AB22-3177A495B46E}" type="sibTrans" cxnId="{C52B9337-F25C-4C70-B71A-F54113585FC5}">
      <dgm:prSet/>
      <dgm:spPr/>
      <dgm:t>
        <a:bodyPr/>
        <a:lstStyle/>
        <a:p>
          <a:endParaRPr kumimoji="1" lang="ja-JP" altLang="en-US">
            <a:latin typeface="+mn-ea"/>
            <a:ea typeface="+mn-ea"/>
          </a:endParaRPr>
        </a:p>
      </dgm:t>
    </dgm:pt>
    <dgm:pt modelId="{66C05F3B-176B-4FBC-999B-C3715EBBEAA3}">
      <dgm:prSet phldrT="[テキスト]"/>
      <dgm:spPr/>
      <dgm:t>
        <a:bodyPr/>
        <a:lstStyle/>
        <a:p>
          <a:r>
            <a:rPr kumimoji="1" lang="ja-JP" altLang="en-US" dirty="0">
              <a:latin typeface="+mn-ea"/>
              <a:ea typeface="+mn-ea"/>
            </a:rPr>
            <a:t>でき兼ねます。お客様に対してお役立ち情報を配信するイメージのブログ記事になります。</a:t>
          </a:r>
        </a:p>
      </dgm:t>
    </dgm:pt>
    <dgm:pt modelId="{2E48097F-B4B8-4AF4-BDAA-CC6548CBFC17}" type="parTrans" cxnId="{839B8FB5-BF13-4C51-8C13-39D7C4023A3F}">
      <dgm:prSet/>
      <dgm:spPr/>
      <dgm:t>
        <a:bodyPr/>
        <a:lstStyle/>
        <a:p>
          <a:endParaRPr kumimoji="1" lang="ja-JP" altLang="en-US">
            <a:latin typeface="+mn-ea"/>
            <a:ea typeface="+mn-ea"/>
          </a:endParaRPr>
        </a:p>
      </dgm:t>
    </dgm:pt>
    <dgm:pt modelId="{EEDC833E-123A-41BF-844B-373DD8CC3E52}" type="sibTrans" cxnId="{839B8FB5-BF13-4C51-8C13-39D7C4023A3F}">
      <dgm:prSet/>
      <dgm:spPr/>
      <dgm:t>
        <a:bodyPr/>
        <a:lstStyle/>
        <a:p>
          <a:endParaRPr kumimoji="1" lang="ja-JP" altLang="en-US">
            <a:latin typeface="+mn-ea"/>
            <a:ea typeface="+mn-ea"/>
          </a:endParaRPr>
        </a:p>
      </dgm:t>
    </dgm:pt>
    <dgm:pt modelId="{CBC2ACDC-138A-4CB9-948C-D6BEA926EF36}">
      <dgm:prSet phldrT="[テキスト]"/>
      <dgm:spPr>
        <a:ln>
          <a:noFill/>
        </a:ln>
      </dgm:spPr>
      <dgm:t>
        <a:bodyPr/>
        <a:lstStyle/>
        <a:p>
          <a:r>
            <a:rPr kumimoji="1" lang="ja-JP" altLang="en-US" dirty="0">
              <a:latin typeface="+mn-ea"/>
              <a:ea typeface="+mn-ea"/>
            </a:rPr>
            <a:t>間違えた情報を配信することはありますか？</a:t>
          </a:r>
        </a:p>
      </dgm:t>
    </dgm:pt>
    <dgm:pt modelId="{6C9E5023-3FF3-4426-B9C1-FA3422A2C9D0}" type="parTrans" cxnId="{00717C6A-57CB-4AAE-B72C-11B169343959}">
      <dgm:prSet/>
      <dgm:spPr/>
      <dgm:t>
        <a:bodyPr/>
        <a:lstStyle/>
        <a:p>
          <a:endParaRPr kumimoji="1" lang="ja-JP" altLang="en-US"/>
        </a:p>
      </dgm:t>
    </dgm:pt>
    <dgm:pt modelId="{F358F0ED-D5AA-49F5-9974-B62CB74025A3}" type="sibTrans" cxnId="{00717C6A-57CB-4AAE-B72C-11B169343959}">
      <dgm:prSet/>
      <dgm:spPr/>
      <dgm:t>
        <a:bodyPr/>
        <a:lstStyle/>
        <a:p>
          <a:endParaRPr kumimoji="1" lang="ja-JP" altLang="en-US"/>
        </a:p>
      </dgm:t>
    </dgm:pt>
    <dgm:pt modelId="{F14FE386-F832-4CD1-BCFE-A913F5D696FC}">
      <dgm:prSet phldrT="[テキスト]"/>
      <dgm:spPr/>
      <dgm:t>
        <a:bodyPr/>
        <a:lstStyle/>
        <a:p>
          <a:r>
            <a:rPr kumimoji="1" lang="ja-JP" altLang="en-US" dirty="0">
              <a:latin typeface="+mn-ea"/>
              <a:ea typeface="+mn-ea"/>
            </a:rPr>
            <a:t>絶対にないとは言い切れませんが、人が各情報よりは精度が高いと思われます。</a:t>
          </a:r>
        </a:p>
      </dgm:t>
    </dgm:pt>
    <dgm:pt modelId="{DD8529E1-E3A3-4AA8-B868-EB08A5CDF38E}" type="parTrans" cxnId="{29BCB7A7-3400-4B0F-B791-66C051DCEFC3}">
      <dgm:prSet/>
      <dgm:spPr/>
      <dgm:t>
        <a:bodyPr/>
        <a:lstStyle/>
        <a:p>
          <a:endParaRPr kumimoji="1" lang="ja-JP" altLang="en-US"/>
        </a:p>
      </dgm:t>
    </dgm:pt>
    <dgm:pt modelId="{A82967F2-B3DA-429B-BCA2-A8DA8C657D3F}" type="sibTrans" cxnId="{29BCB7A7-3400-4B0F-B791-66C051DCEFC3}">
      <dgm:prSet/>
      <dgm:spPr/>
      <dgm:t>
        <a:bodyPr/>
        <a:lstStyle/>
        <a:p>
          <a:endParaRPr kumimoji="1" lang="ja-JP" altLang="en-US"/>
        </a:p>
      </dgm:t>
    </dgm:pt>
    <dgm:pt modelId="{40F7E96A-6E98-40ED-BE15-CD5789696408}">
      <dgm:prSet phldrT="[テキスト]"/>
      <dgm:spPr>
        <a:ln>
          <a:noFill/>
        </a:ln>
      </dgm:spPr>
      <dgm:t>
        <a:bodyPr/>
        <a:lstStyle/>
        <a:p>
          <a:r>
            <a:rPr kumimoji="1" lang="ja-JP" altLang="en-US" dirty="0">
              <a:latin typeface="+mn-ea"/>
              <a:ea typeface="+mn-ea"/>
            </a:rPr>
            <a:t>広告の方が早くないですか？</a:t>
          </a:r>
          <a:endParaRPr kumimoji="1" lang="en-US" altLang="ja-JP" dirty="0">
            <a:latin typeface="+mn-ea"/>
            <a:ea typeface="+mn-ea"/>
          </a:endParaRPr>
        </a:p>
      </dgm:t>
    </dgm:pt>
    <dgm:pt modelId="{F0A4C8ED-7D50-4FB0-AB36-37CCF0DAC590}" type="parTrans" cxnId="{CC2F789E-8E3C-495E-AB15-A1336833F82F}">
      <dgm:prSet/>
      <dgm:spPr/>
      <dgm:t>
        <a:bodyPr/>
        <a:lstStyle/>
        <a:p>
          <a:endParaRPr kumimoji="1" lang="ja-JP" altLang="en-US"/>
        </a:p>
      </dgm:t>
    </dgm:pt>
    <dgm:pt modelId="{8A691C70-7040-49A9-B85F-DDF1B4ED3E3A}" type="sibTrans" cxnId="{CC2F789E-8E3C-495E-AB15-A1336833F82F}">
      <dgm:prSet/>
      <dgm:spPr/>
      <dgm:t>
        <a:bodyPr/>
        <a:lstStyle/>
        <a:p>
          <a:endParaRPr kumimoji="1" lang="ja-JP" altLang="en-US"/>
        </a:p>
      </dgm:t>
    </dgm:pt>
    <dgm:pt modelId="{9C47D17A-1A05-4D87-B736-99504D06445A}">
      <dgm:prSet phldrT="[テキスト]"/>
      <dgm:spPr/>
      <dgm:t>
        <a:bodyPr/>
        <a:lstStyle/>
        <a:p>
          <a:r>
            <a:rPr kumimoji="1" lang="ja-JP" altLang="en-US" dirty="0">
              <a:latin typeface="+mn-ea"/>
              <a:ea typeface="+mn-ea"/>
            </a:rPr>
            <a:t>広告の方が即効性があり、集客力は断然上です。ですが、費用がかさむため、万が一辞めてしまった場合、集客力がゼロになります。</a:t>
          </a:r>
          <a:endParaRPr kumimoji="1" lang="en-US" altLang="ja-JP" dirty="0">
            <a:latin typeface="+mn-ea"/>
            <a:ea typeface="+mn-ea"/>
          </a:endParaRPr>
        </a:p>
      </dgm:t>
    </dgm:pt>
    <dgm:pt modelId="{32DAA9D3-3CA0-4B7D-95FA-32C8D9AA490C}" type="parTrans" cxnId="{708DA4F8-D896-411D-B3F0-2921BFD3B085}">
      <dgm:prSet/>
      <dgm:spPr/>
      <dgm:t>
        <a:bodyPr/>
        <a:lstStyle/>
        <a:p>
          <a:endParaRPr kumimoji="1" lang="ja-JP" altLang="en-US"/>
        </a:p>
      </dgm:t>
    </dgm:pt>
    <dgm:pt modelId="{070FE035-C5FE-40CE-AA63-21DE40EE2775}" type="sibTrans" cxnId="{708DA4F8-D896-411D-B3F0-2921BFD3B085}">
      <dgm:prSet/>
      <dgm:spPr/>
      <dgm:t>
        <a:bodyPr/>
        <a:lstStyle/>
        <a:p>
          <a:endParaRPr kumimoji="1" lang="ja-JP" altLang="en-US"/>
        </a:p>
      </dgm:t>
    </dgm:pt>
    <dgm:pt modelId="{C9219DFE-011B-40F8-8731-5308AC152659}">
      <dgm:prSet phldrT="[テキスト]"/>
      <dgm:spPr>
        <a:ln>
          <a:noFill/>
        </a:ln>
      </dgm:spPr>
      <dgm:t>
        <a:bodyPr/>
        <a:lstStyle/>
        <a:p>
          <a:r>
            <a:rPr kumimoji="1" lang="ja-JP" altLang="en-US">
              <a:latin typeface="+mn-ea"/>
              <a:ea typeface="+mn-ea"/>
            </a:rPr>
            <a:t>辞めたら</a:t>
          </a:r>
          <a:r>
            <a:rPr kumimoji="1" lang="ja-JP" altLang="en-US" dirty="0">
              <a:latin typeface="+mn-ea"/>
              <a:ea typeface="+mn-ea"/>
            </a:rPr>
            <a:t>記事もすべて消えますか？</a:t>
          </a:r>
          <a:endParaRPr kumimoji="1" lang="en-US" altLang="ja-JP" dirty="0">
            <a:latin typeface="+mn-ea"/>
            <a:ea typeface="+mn-ea"/>
          </a:endParaRPr>
        </a:p>
      </dgm:t>
    </dgm:pt>
    <dgm:pt modelId="{A0292A25-A88B-481D-A0C6-8D372FE5A390}" type="parTrans" cxnId="{399416FA-60B6-49C6-BC85-1622D28FE6E5}">
      <dgm:prSet/>
      <dgm:spPr/>
      <dgm:t>
        <a:bodyPr/>
        <a:lstStyle/>
        <a:p>
          <a:endParaRPr kumimoji="1" lang="ja-JP" altLang="en-US"/>
        </a:p>
      </dgm:t>
    </dgm:pt>
    <dgm:pt modelId="{DB53668E-34B7-4414-B8D2-54B27C06D7BD}" type="sibTrans" cxnId="{399416FA-60B6-49C6-BC85-1622D28FE6E5}">
      <dgm:prSet/>
      <dgm:spPr/>
      <dgm:t>
        <a:bodyPr/>
        <a:lstStyle/>
        <a:p>
          <a:endParaRPr kumimoji="1" lang="ja-JP" altLang="en-US"/>
        </a:p>
      </dgm:t>
    </dgm:pt>
    <dgm:pt modelId="{733E952A-2DC6-4F91-8ADC-A2D9B260A216}">
      <dgm:prSet phldrT="[テキスト]"/>
      <dgm:spPr/>
      <dgm:t>
        <a:bodyPr/>
        <a:lstStyle/>
        <a:p>
          <a:r>
            <a:rPr kumimoji="1" lang="ja-JP" altLang="en-US" dirty="0">
              <a:latin typeface="+mn-ea"/>
              <a:ea typeface="+mn-ea"/>
            </a:rPr>
            <a:t>既にアップロードされた記事はそのまま残ります。</a:t>
          </a:r>
          <a:endParaRPr kumimoji="1" lang="en-US" altLang="ja-JP" dirty="0">
            <a:latin typeface="+mn-ea"/>
            <a:ea typeface="+mn-ea"/>
          </a:endParaRPr>
        </a:p>
      </dgm:t>
    </dgm:pt>
    <dgm:pt modelId="{C87B66E7-900A-471C-A1F0-9EA640CF968C}" type="parTrans" cxnId="{5635FD8B-EBAF-47BC-A26B-C4A3CB878FFA}">
      <dgm:prSet/>
      <dgm:spPr/>
      <dgm:t>
        <a:bodyPr/>
        <a:lstStyle/>
        <a:p>
          <a:endParaRPr kumimoji="1" lang="ja-JP" altLang="en-US"/>
        </a:p>
      </dgm:t>
    </dgm:pt>
    <dgm:pt modelId="{ED105373-53DB-4B73-9F70-2987BB320953}" type="sibTrans" cxnId="{5635FD8B-EBAF-47BC-A26B-C4A3CB878FFA}">
      <dgm:prSet/>
      <dgm:spPr/>
      <dgm:t>
        <a:bodyPr/>
        <a:lstStyle/>
        <a:p>
          <a:endParaRPr kumimoji="1" lang="ja-JP" altLang="en-US"/>
        </a:p>
      </dgm:t>
    </dgm:pt>
    <dgm:pt modelId="{8917C2F6-4C0C-4185-BEF6-CC389AA54961}">
      <dgm:prSet phldrT="[テキスト]"/>
      <dgm:spPr>
        <a:ln>
          <a:noFill/>
        </a:ln>
      </dgm:spPr>
      <dgm:t>
        <a:bodyPr/>
        <a:lstStyle/>
        <a:p>
          <a:r>
            <a:rPr kumimoji="1" lang="ja-JP" altLang="en-US" dirty="0">
              <a:latin typeface="+mn-ea"/>
              <a:ea typeface="+mn-ea"/>
            </a:rPr>
            <a:t>どれくらいで効果が出始めますか？</a:t>
          </a:r>
          <a:endParaRPr kumimoji="1" lang="en-US" altLang="ja-JP" dirty="0">
            <a:latin typeface="+mn-ea"/>
            <a:ea typeface="+mn-ea"/>
          </a:endParaRPr>
        </a:p>
      </dgm:t>
    </dgm:pt>
    <dgm:pt modelId="{C9DF772F-9C46-42CC-A3A7-6B1EF34E4378}" type="parTrans" cxnId="{6373F6DD-6976-4AC3-ACCB-F29177663F3A}">
      <dgm:prSet/>
      <dgm:spPr/>
      <dgm:t>
        <a:bodyPr/>
        <a:lstStyle/>
        <a:p>
          <a:endParaRPr kumimoji="1" lang="ja-JP" altLang="en-US"/>
        </a:p>
      </dgm:t>
    </dgm:pt>
    <dgm:pt modelId="{9A107C23-9031-4756-B226-37D222863464}" type="sibTrans" cxnId="{6373F6DD-6976-4AC3-ACCB-F29177663F3A}">
      <dgm:prSet/>
      <dgm:spPr/>
      <dgm:t>
        <a:bodyPr/>
        <a:lstStyle/>
        <a:p>
          <a:endParaRPr kumimoji="1" lang="ja-JP" altLang="en-US"/>
        </a:p>
      </dgm:t>
    </dgm:pt>
    <dgm:pt modelId="{F305053C-496F-40AB-B2F3-713993FD5CB0}">
      <dgm:prSet phldrT="[テキスト]"/>
      <dgm:spPr/>
      <dgm:t>
        <a:bodyPr/>
        <a:lstStyle/>
        <a:p>
          <a:r>
            <a:rPr kumimoji="1" lang="ja-JP" altLang="en-US" dirty="0">
              <a:latin typeface="+mn-ea"/>
              <a:ea typeface="+mn-ea"/>
            </a:rPr>
            <a:t>一般的に</a:t>
          </a:r>
          <a:r>
            <a:rPr kumimoji="1" lang="en-US" altLang="ja-JP" dirty="0">
              <a:latin typeface="+mn-ea"/>
              <a:ea typeface="+mn-ea"/>
            </a:rPr>
            <a:t>SEO</a:t>
          </a:r>
          <a:r>
            <a:rPr kumimoji="1" lang="ja-JP" altLang="en-US" dirty="0">
              <a:latin typeface="+mn-ea"/>
              <a:ea typeface="+mn-ea"/>
            </a:rPr>
            <a:t>対策は</a:t>
          </a:r>
          <a:r>
            <a:rPr kumimoji="1" lang="en-US" altLang="ja-JP" dirty="0">
              <a:latin typeface="+mn-ea"/>
              <a:ea typeface="+mn-ea"/>
            </a:rPr>
            <a:t>1</a:t>
          </a:r>
          <a:r>
            <a:rPr kumimoji="1" lang="ja-JP" altLang="en-US" dirty="0">
              <a:latin typeface="+mn-ea"/>
              <a:ea typeface="+mn-ea"/>
            </a:rPr>
            <a:t>年～</a:t>
          </a:r>
          <a:r>
            <a:rPr kumimoji="1" lang="en-US" altLang="ja-JP" dirty="0">
              <a:latin typeface="+mn-ea"/>
              <a:ea typeface="+mn-ea"/>
            </a:rPr>
            <a:t>2</a:t>
          </a:r>
          <a:r>
            <a:rPr kumimoji="1" lang="ja-JP" altLang="en-US" dirty="0">
              <a:latin typeface="+mn-ea"/>
              <a:ea typeface="+mn-ea"/>
            </a:rPr>
            <a:t>年程度かかるとされています。それに比べて、比較的早い段階（</a:t>
          </a:r>
          <a:r>
            <a:rPr kumimoji="1" lang="en-US" altLang="ja-JP" dirty="0">
              <a:latin typeface="+mn-ea"/>
              <a:ea typeface="+mn-ea"/>
            </a:rPr>
            <a:t>3</a:t>
          </a:r>
          <a:r>
            <a:rPr kumimoji="1" lang="ja-JP" altLang="en-US" dirty="0">
              <a:latin typeface="+mn-ea"/>
              <a:ea typeface="+mn-ea"/>
            </a:rPr>
            <a:t>ヶ</a:t>
          </a:r>
          <a:r>
            <a:rPr kumimoji="1" lang="ja-JP" altLang="en-US">
              <a:latin typeface="+mn-ea"/>
              <a:ea typeface="+mn-ea"/>
            </a:rPr>
            <a:t>月～半年）</a:t>
          </a:r>
          <a:r>
            <a:rPr kumimoji="1" lang="ja-JP" altLang="en-US" dirty="0">
              <a:latin typeface="+mn-ea"/>
              <a:ea typeface="+mn-ea"/>
            </a:rPr>
            <a:t>程度で自然検索数が増えます。</a:t>
          </a:r>
          <a:endParaRPr kumimoji="1" lang="en-US" altLang="ja-JP" dirty="0">
            <a:latin typeface="+mn-ea"/>
            <a:ea typeface="+mn-ea"/>
          </a:endParaRPr>
        </a:p>
      </dgm:t>
    </dgm:pt>
    <dgm:pt modelId="{A86EFEB4-9623-42F0-9628-DE3147FE0AF5}" type="parTrans" cxnId="{48671E34-C4C5-4ABA-9BAD-A62183BDE6EB}">
      <dgm:prSet/>
      <dgm:spPr/>
      <dgm:t>
        <a:bodyPr/>
        <a:lstStyle/>
        <a:p>
          <a:endParaRPr kumimoji="1" lang="ja-JP" altLang="en-US"/>
        </a:p>
      </dgm:t>
    </dgm:pt>
    <dgm:pt modelId="{A2EE1733-B3E8-42DA-860D-CA755859FAD9}" type="sibTrans" cxnId="{48671E34-C4C5-4ABA-9BAD-A62183BDE6EB}">
      <dgm:prSet/>
      <dgm:spPr/>
      <dgm:t>
        <a:bodyPr/>
        <a:lstStyle/>
        <a:p>
          <a:endParaRPr kumimoji="1" lang="ja-JP" altLang="en-US"/>
        </a:p>
      </dgm:t>
    </dgm:pt>
    <dgm:pt modelId="{37E30E66-ED97-493B-A52C-DFDF342BCADF}">
      <dgm:prSet phldrT="[テキスト]"/>
      <dgm:spPr>
        <a:ln>
          <a:noFill/>
        </a:ln>
      </dgm:spPr>
      <dgm:t>
        <a:bodyPr/>
        <a:lstStyle/>
        <a:p>
          <a:r>
            <a:rPr kumimoji="1" lang="ja-JP" altLang="en-US" dirty="0">
              <a:latin typeface="+mn-ea"/>
              <a:ea typeface="+mn-ea"/>
            </a:rPr>
            <a:t>ブログと</a:t>
          </a:r>
          <a:r>
            <a:rPr kumimoji="1" lang="en-US" altLang="ja-JP" dirty="0">
              <a:latin typeface="+mn-ea"/>
              <a:ea typeface="+mn-ea"/>
            </a:rPr>
            <a:t>SEO</a:t>
          </a:r>
          <a:r>
            <a:rPr kumimoji="1" lang="ja-JP" altLang="en-US" dirty="0">
              <a:latin typeface="+mn-ea"/>
              <a:ea typeface="+mn-ea"/>
            </a:rPr>
            <a:t>対策は何の関係があるのですか？</a:t>
          </a:r>
          <a:endParaRPr kumimoji="1" lang="en-US" altLang="ja-JP" dirty="0">
            <a:latin typeface="+mn-ea"/>
            <a:ea typeface="+mn-ea"/>
          </a:endParaRPr>
        </a:p>
      </dgm:t>
    </dgm:pt>
    <dgm:pt modelId="{E89D8636-AF57-4B1C-87EF-100483082D4B}" type="parTrans" cxnId="{68DD2EE9-6F2A-40B2-876D-BB82669BAC4D}">
      <dgm:prSet/>
      <dgm:spPr/>
      <dgm:t>
        <a:bodyPr/>
        <a:lstStyle/>
        <a:p>
          <a:endParaRPr kumimoji="1" lang="ja-JP" altLang="en-US"/>
        </a:p>
      </dgm:t>
    </dgm:pt>
    <dgm:pt modelId="{D1F12866-5FF4-4C42-9CAB-5AC7D5DB026F}" type="sibTrans" cxnId="{68DD2EE9-6F2A-40B2-876D-BB82669BAC4D}">
      <dgm:prSet/>
      <dgm:spPr/>
      <dgm:t>
        <a:bodyPr/>
        <a:lstStyle/>
        <a:p>
          <a:endParaRPr kumimoji="1" lang="ja-JP" altLang="en-US"/>
        </a:p>
      </dgm:t>
    </dgm:pt>
    <dgm:pt modelId="{E2A417A7-9A0E-40C6-8179-B450DF039040}">
      <dgm:prSet phldrT="[テキスト]"/>
      <dgm:spPr/>
      <dgm:t>
        <a:bodyPr/>
        <a:lstStyle/>
        <a:p>
          <a:r>
            <a:rPr kumimoji="1" lang="ja-JP" altLang="en-US" dirty="0">
              <a:latin typeface="+mn-ea"/>
              <a:ea typeface="+mn-ea"/>
            </a:rPr>
            <a:t>積極的にサイトが更新されることに意味があり、</a:t>
          </a:r>
          <a:r>
            <a:rPr kumimoji="1" lang="en-US" altLang="ja-JP" dirty="0">
              <a:latin typeface="+mn-ea"/>
              <a:ea typeface="+mn-ea"/>
            </a:rPr>
            <a:t>SEO</a:t>
          </a:r>
          <a:r>
            <a:rPr kumimoji="1" lang="ja-JP" altLang="en-US" dirty="0">
              <a:latin typeface="+mn-ea"/>
              <a:ea typeface="+mn-ea"/>
            </a:rPr>
            <a:t>対策ではブログ更新が必要不可欠です。</a:t>
          </a:r>
          <a:endParaRPr kumimoji="1" lang="en-US" altLang="ja-JP" dirty="0">
            <a:latin typeface="+mn-ea"/>
            <a:ea typeface="+mn-ea"/>
          </a:endParaRPr>
        </a:p>
      </dgm:t>
    </dgm:pt>
    <dgm:pt modelId="{B67F2971-7085-4D89-B1AD-4912D3BE96BF}" type="parTrans" cxnId="{6BC52D69-2D79-464F-9B78-908A0D4CC298}">
      <dgm:prSet/>
      <dgm:spPr/>
      <dgm:t>
        <a:bodyPr/>
        <a:lstStyle/>
        <a:p>
          <a:endParaRPr kumimoji="1" lang="ja-JP" altLang="en-US"/>
        </a:p>
      </dgm:t>
    </dgm:pt>
    <dgm:pt modelId="{F28E41A2-A3E9-44D4-B654-BC714D5288C1}" type="sibTrans" cxnId="{6BC52D69-2D79-464F-9B78-908A0D4CC298}">
      <dgm:prSet/>
      <dgm:spPr/>
      <dgm:t>
        <a:bodyPr/>
        <a:lstStyle/>
        <a:p>
          <a:endParaRPr kumimoji="1" lang="ja-JP" altLang="en-US"/>
        </a:p>
      </dgm:t>
    </dgm:pt>
    <dgm:pt modelId="{0AD48204-9642-48B1-90AF-AA3CC344278D}" type="pres">
      <dgm:prSet presAssocID="{604DD580-4859-477D-9583-487497EBAB40}" presName="linear" presStyleCnt="0">
        <dgm:presLayoutVars>
          <dgm:animLvl val="lvl"/>
          <dgm:resizeHandles val="exact"/>
        </dgm:presLayoutVars>
      </dgm:prSet>
      <dgm:spPr/>
    </dgm:pt>
    <dgm:pt modelId="{4E252C64-AEE8-4CB4-A3AB-CB69F6720676}" type="pres">
      <dgm:prSet presAssocID="{5F6FE1CC-ECD2-4F2E-93E0-BF5961727C57}" presName="parentText" presStyleLbl="node1" presStyleIdx="0" presStyleCnt="7">
        <dgm:presLayoutVars>
          <dgm:chMax val="0"/>
          <dgm:bulletEnabled val="1"/>
        </dgm:presLayoutVars>
      </dgm:prSet>
      <dgm:spPr/>
    </dgm:pt>
    <dgm:pt modelId="{C7070B7F-7C81-4689-B1D9-9149EE0B5298}" type="pres">
      <dgm:prSet presAssocID="{5F6FE1CC-ECD2-4F2E-93E0-BF5961727C57}" presName="childText" presStyleLbl="revTx" presStyleIdx="0" presStyleCnt="7">
        <dgm:presLayoutVars>
          <dgm:bulletEnabled val="1"/>
        </dgm:presLayoutVars>
      </dgm:prSet>
      <dgm:spPr/>
    </dgm:pt>
    <dgm:pt modelId="{EE02D600-C3F4-47A2-BE79-868E7E368E32}" type="pres">
      <dgm:prSet presAssocID="{52CDA629-8443-4BE9-B943-1C7DEB41C402}" presName="parentText" presStyleLbl="node1" presStyleIdx="1" presStyleCnt="7">
        <dgm:presLayoutVars>
          <dgm:chMax val="0"/>
          <dgm:bulletEnabled val="1"/>
        </dgm:presLayoutVars>
      </dgm:prSet>
      <dgm:spPr/>
    </dgm:pt>
    <dgm:pt modelId="{312A83A0-A853-445D-91CB-45142715A43D}" type="pres">
      <dgm:prSet presAssocID="{52CDA629-8443-4BE9-B943-1C7DEB41C402}" presName="childText" presStyleLbl="revTx" presStyleIdx="1" presStyleCnt="7">
        <dgm:presLayoutVars>
          <dgm:bulletEnabled val="1"/>
        </dgm:presLayoutVars>
      </dgm:prSet>
      <dgm:spPr/>
    </dgm:pt>
    <dgm:pt modelId="{2D10B9FA-562F-434E-8140-9A847428FAFF}" type="pres">
      <dgm:prSet presAssocID="{CBC2ACDC-138A-4CB9-948C-D6BEA926EF36}" presName="parentText" presStyleLbl="node1" presStyleIdx="2" presStyleCnt="7">
        <dgm:presLayoutVars>
          <dgm:chMax val="0"/>
          <dgm:bulletEnabled val="1"/>
        </dgm:presLayoutVars>
      </dgm:prSet>
      <dgm:spPr/>
    </dgm:pt>
    <dgm:pt modelId="{F6E11EE0-B142-412C-90A6-80F60D5ACE8D}" type="pres">
      <dgm:prSet presAssocID="{CBC2ACDC-138A-4CB9-948C-D6BEA926EF36}" presName="childText" presStyleLbl="revTx" presStyleIdx="2" presStyleCnt="7">
        <dgm:presLayoutVars>
          <dgm:bulletEnabled val="1"/>
        </dgm:presLayoutVars>
      </dgm:prSet>
      <dgm:spPr/>
    </dgm:pt>
    <dgm:pt modelId="{83DF0F92-0CA0-4892-9F50-A540F5768006}" type="pres">
      <dgm:prSet presAssocID="{40F7E96A-6E98-40ED-BE15-CD5789696408}" presName="parentText" presStyleLbl="node1" presStyleIdx="3" presStyleCnt="7">
        <dgm:presLayoutVars>
          <dgm:chMax val="0"/>
          <dgm:bulletEnabled val="1"/>
        </dgm:presLayoutVars>
      </dgm:prSet>
      <dgm:spPr/>
    </dgm:pt>
    <dgm:pt modelId="{99411F91-0AAF-428F-9199-8AD2B5192D56}" type="pres">
      <dgm:prSet presAssocID="{40F7E96A-6E98-40ED-BE15-CD5789696408}" presName="childText" presStyleLbl="revTx" presStyleIdx="3" presStyleCnt="7">
        <dgm:presLayoutVars>
          <dgm:bulletEnabled val="1"/>
        </dgm:presLayoutVars>
      </dgm:prSet>
      <dgm:spPr/>
    </dgm:pt>
    <dgm:pt modelId="{E8BE42F4-F0BD-4FD0-8EEA-9E079EA6D674}" type="pres">
      <dgm:prSet presAssocID="{C9219DFE-011B-40F8-8731-5308AC152659}" presName="parentText" presStyleLbl="node1" presStyleIdx="4" presStyleCnt="7">
        <dgm:presLayoutVars>
          <dgm:chMax val="0"/>
          <dgm:bulletEnabled val="1"/>
        </dgm:presLayoutVars>
      </dgm:prSet>
      <dgm:spPr/>
    </dgm:pt>
    <dgm:pt modelId="{95444074-66F0-4FC7-98AF-FEBA7AE5C1F8}" type="pres">
      <dgm:prSet presAssocID="{C9219DFE-011B-40F8-8731-5308AC152659}" presName="childText" presStyleLbl="revTx" presStyleIdx="4" presStyleCnt="7">
        <dgm:presLayoutVars>
          <dgm:bulletEnabled val="1"/>
        </dgm:presLayoutVars>
      </dgm:prSet>
      <dgm:spPr/>
    </dgm:pt>
    <dgm:pt modelId="{D3267FAE-05F1-44B2-AC7B-95D3C24A07DB}" type="pres">
      <dgm:prSet presAssocID="{8917C2F6-4C0C-4185-BEF6-CC389AA54961}" presName="parentText" presStyleLbl="node1" presStyleIdx="5" presStyleCnt="7">
        <dgm:presLayoutVars>
          <dgm:chMax val="0"/>
          <dgm:bulletEnabled val="1"/>
        </dgm:presLayoutVars>
      </dgm:prSet>
      <dgm:spPr/>
    </dgm:pt>
    <dgm:pt modelId="{A8AF5406-66A6-4F7E-A68F-9ECC03FCF5E8}" type="pres">
      <dgm:prSet presAssocID="{8917C2F6-4C0C-4185-BEF6-CC389AA54961}" presName="childText" presStyleLbl="revTx" presStyleIdx="5" presStyleCnt="7">
        <dgm:presLayoutVars>
          <dgm:bulletEnabled val="1"/>
        </dgm:presLayoutVars>
      </dgm:prSet>
      <dgm:spPr/>
    </dgm:pt>
    <dgm:pt modelId="{BB1D9648-2D54-4F30-B466-FF756372DFAD}" type="pres">
      <dgm:prSet presAssocID="{37E30E66-ED97-493B-A52C-DFDF342BCADF}" presName="parentText" presStyleLbl="node1" presStyleIdx="6" presStyleCnt="7">
        <dgm:presLayoutVars>
          <dgm:chMax val="0"/>
          <dgm:bulletEnabled val="1"/>
        </dgm:presLayoutVars>
      </dgm:prSet>
      <dgm:spPr/>
    </dgm:pt>
    <dgm:pt modelId="{FDC0C5F2-3A68-45F4-AAF1-3C56271A471F}" type="pres">
      <dgm:prSet presAssocID="{37E30E66-ED97-493B-A52C-DFDF342BCADF}" presName="childText" presStyleLbl="revTx" presStyleIdx="6" presStyleCnt="7">
        <dgm:presLayoutVars>
          <dgm:bulletEnabled val="1"/>
        </dgm:presLayoutVars>
      </dgm:prSet>
      <dgm:spPr/>
    </dgm:pt>
  </dgm:ptLst>
  <dgm:cxnLst>
    <dgm:cxn modelId="{44E54A07-9A8B-4B32-9CED-0E2C4462A048}" type="presOf" srcId="{C9219DFE-011B-40F8-8731-5308AC152659}" destId="{E8BE42F4-F0BD-4FD0-8EEA-9E079EA6D674}" srcOrd="0" destOrd="0" presId="urn:microsoft.com/office/officeart/2005/8/layout/vList2"/>
    <dgm:cxn modelId="{8CE48E15-7848-4B56-8142-3DE498CC1634}" type="presOf" srcId="{9C47D17A-1A05-4D87-B736-99504D06445A}" destId="{99411F91-0AAF-428F-9199-8AD2B5192D56}" srcOrd="0" destOrd="0" presId="urn:microsoft.com/office/officeart/2005/8/layout/vList2"/>
    <dgm:cxn modelId="{198A9D24-C1EC-4840-9164-5187E1624120}" type="presOf" srcId="{66C05F3B-176B-4FBC-999B-C3715EBBEAA3}" destId="{312A83A0-A853-445D-91CB-45142715A43D}" srcOrd="0" destOrd="0" presId="urn:microsoft.com/office/officeart/2005/8/layout/vList2"/>
    <dgm:cxn modelId="{48671E34-C4C5-4ABA-9BAD-A62183BDE6EB}" srcId="{8917C2F6-4C0C-4185-BEF6-CC389AA54961}" destId="{F305053C-496F-40AB-B2F3-713993FD5CB0}" srcOrd="0" destOrd="0" parTransId="{A86EFEB4-9623-42F0-9628-DE3147FE0AF5}" sibTransId="{A2EE1733-B3E8-42DA-860D-CA755859FAD9}"/>
    <dgm:cxn modelId="{C52B9337-F25C-4C70-B71A-F54113585FC5}" srcId="{604DD580-4859-477D-9583-487497EBAB40}" destId="{52CDA629-8443-4BE9-B943-1C7DEB41C402}" srcOrd="1" destOrd="0" parTransId="{4DC196FB-1BC7-4E45-BA42-27AF2A38DD93}" sibTransId="{1A6EFF9E-C5EE-477B-AB22-3177A495B46E}"/>
    <dgm:cxn modelId="{44A97A3E-EF8D-4A1D-8A97-7AE8AB2B7FD4}" type="presOf" srcId="{55CA4EC8-389B-411B-8F8B-4CA8CF61CB14}" destId="{C7070B7F-7C81-4689-B1D9-9149EE0B5298}" srcOrd="0" destOrd="0" presId="urn:microsoft.com/office/officeart/2005/8/layout/vList2"/>
    <dgm:cxn modelId="{46B5D565-4A72-4CB2-8EBF-44FB9A521AB7}" srcId="{604DD580-4859-477D-9583-487497EBAB40}" destId="{5F6FE1CC-ECD2-4F2E-93E0-BF5961727C57}" srcOrd="0" destOrd="0" parTransId="{FE4E36E4-02DB-4FC7-97BE-EEC9ABC52BBA}" sibTransId="{7FDC03F5-D4FA-4C52-94BD-1995ED96991E}"/>
    <dgm:cxn modelId="{6BC52D69-2D79-464F-9B78-908A0D4CC298}" srcId="{37E30E66-ED97-493B-A52C-DFDF342BCADF}" destId="{E2A417A7-9A0E-40C6-8179-B450DF039040}" srcOrd="0" destOrd="0" parTransId="{B67F2971-7085-4D89-B1AD-4912D3BE96BF}" sibTransId="{F28E41A2-A3E9-44D4-B654-BC714D5288C1}"/>
    <dgm:cxn modelId="{00717C6A-57CB-4AAE-B72C-11B169343959}" srcId="{604DD580-4859-477D-9583-487497EBAB40}" destId="{CBC2ACDC-138A-4CB9-948C-D6BEA926EF36}" srcOrd="2" destOrd="0" parTransId="{6C9E5023-3FF3-4426-B9C1-FA3422A2C9D0}" sibTransId="{F358F0ED-D5AA-49F5-9974-B62CB74025A3}"/>
    <dgm:cxn modelId="{DAEA5252-1289-4834-B2C7-0DF244C5FB96}" type="presOf" srcId="{604DD580-4859-477D-9583-487497EBAB40}" destId="{0AD48204-9642-48B1-90AF-AA3CC344278D}" srcOrd="0" destOrd="0" presId="urn:microsoft.com/office/officeart/2005/8/layout/vList2"/>
    <dgm:cxn modelId="{3107AC73-DA34-4218-B85A-40D65EBB7699}" type="presOf" srcId="{8917C2F6-4C0C-4185-BEF6-CC389AA54961}" destId="{D3267FAE-05F1-44B2-AC7B-95D3C24A07DB}" srcOrd="0" destOrd="0" presId="urn:microsoft.com/office/officeart/2005/8/layout/vList2"/>
    <dgm:cxn modelId="{F997267E-1858-4082-AF1B-A729FEA6032A}" type="presOf" srcId="{CBC2ACDC-138A-4CB9-948C-D6BEA926EF36}" destId="{2D10B9FA-562F-434E-8140-9A847428FAFF}" srcOrd="0" destOrd="0" presId="urn:microsoft.com/office/officeart/2005/8/layout/vList2"/>
    <dgm:cxn modelId="{E3FEF07F-8265-4C34-8B16-964B997DA7A7}" type="presOf" srcId="{37E30E66-ED97-493B-A52C-DFDF342BCADF}" destId="{BB1D9648-2D54-4F30-B466-FF756372DFAD}" srcOrd="0" destOrd="0" presId="urn:microsoft.com/office/officeart/2005/8/layout/vList2"/>
    <dgm:cxn modelId="{5635FD8B-EBAF-47BC-A26B-C4A3CB878FFA}" srcId="{C9219DFE-011B-40F8-8731-5308AC152659}" destId="{733E952A-2DC6-4F91-8ADC-A2D9B260A216}" srcOrd="0" destOrd="0" parTransId="{C87B66E7-900A-471C-A1F0-9EA640CF968C}" sibTransId="{ED105373-53DB-4B73-9F70-2987BB320953}"/>
    <dgm:cxn modelId="{2CD1C690-1043-4E23-A1D6-B5DAEECD195A}" type="presOf" srcId="{40F7E96A-6E98-40ED-BE15-CD5789696408}" destId="{83DF0F92-0CA0-4892-9F50-A540F5768006}" srcOrd="0" destOrd="0" presId="urn:microsoft.com/office/officeart/2005/8/layout/vList2"/>
    <dgm:cxn modelId="{23624F96-32EF-4714-B769-0EFF4B0D4E64}" type="presOf" srcId="{5F6FE1CC-ECD2-4F2E-93E0-BF5961727C57}" destId="{4E252C64-AEE8-4CB4-A3AB-CB69F6720676}" srcOrd="0" destOrd="0" presId="urn:microsoft.com/office/officeart/2005/8/layout/vList2"/>
    <dgm:cxn modelId="{CC2F789E-8E3C-495E-AB15-A1336833F82F}" srcId="{604DD580-4859-477D-9583-487497EBAB40}" destId="{40F7E96A-6E98-40ED-BE15-CD5789696408}" srcOrd="3" destOrd="0" parTransId="{F0A4C8ED-7D50-4FB0-AB36-37CCF0DAC590}" sibTransId="{8A691C70-7040-49A9-B85F-DDF1B4ED3E3A}"/>
    <dgm:cxn modelId="{29BCB7A7-3400-4B0F-B791-66C051DCEFC3}" srcId="{CBC2ACDC-138A-4CB9-948C-D6BEA926EF36}" destId="{F14FE386-F832-4CD1-BCFE-A913F5D696FC}" srcOrd="0" destOrd="0" parTransId="{DD8529E1-E3A3-4AA8-B868-EB08A5CDF38E}" sibTransId="{A82967F2-B3DA-429B-BCA2-A8DA8C657D3F}"/>
    <dgm:cxn modelId="{D920D9A9-D884-41A4-8D35-F02731C47B58}" type="presOf" srcId="{F305053C-496F-40AB-B2F3-713993FD5CB0}" destId="{A8AF5406-66A6-4F7E-A68F-9ECC03FCF5E8}" srcOrd="0" destOrd="0" presId="urn:microsoft.com/office/officeart/2005/8/layout/vList2"/>
    <dgm:cxn modelId="{98DF3DB0-7065-4B54-A832-6DFC6F28E763}" type="presOf" srcId="{E2A417A7-9A0E-40C6-8179-B450DF039040}" destId="{FDC0C5F2-3A68-45F4-AAF1-3C56271A471F}" srcOrd="0" destOrd="0" presId="urn:microsoft.com/office/officeart/2005/8/layout/vList2"/>
    <dgm:cxn modelId="{6C455AB2-0FAF-42AF-BD0F-BDF3641A1D7D}" type="presOf" srcId="{733E952A-2DC6-4F91-8ADC-A2D9B260A216}" destId="{95444074-66F0-4FC7-98AF-FEBA7AE5C1F8}" srcOrd="0" destOrd="0" presId="urn:microsoft.com/office/officeart/2005/8/layout/vList2"/>
    <dgm:cxn modelId="{839B8FB5-BF13-4C51-8C13-39D7C4023A3F}" srcId="{52CDA629-8443-4BE9-B943-1C7DEB41C402}" destId="{66C05F3B-176B-4FBC-999B-C3715EBBEAA3}" srcOrd="0" destOrd="0" parTransId="{2E48097F-B4B8-4AF4-BDAA-CC6548CBFC17}" sibTransId="{EEDC833E-123A-41BF-844B-373DD8CC3E52}"/>
    <dgm:cxn modelId="{6373F6DD-6976-4AC3-ACCB-F29177663F3A}" srcId="{604DD580-4859-477D-9583-487497EBAB40}" destId="{8917C2F6-4C0C-4185-BEF6-CC389AA54961}" srcOrd="5" destOrd="0" parTransId="{C9DF772F-9C46-42CC-A3A7-6B1EF34E4378}" sibTransId="{9A107C23-9031-4756-B226-37D222863464}"/>
    <dgm:cxn modelId="{0108F8E5-010C-4674-B75C-27FB7EE72F73}" type="presOf" srcId="{F14FE386-F832-4CD1-BCFE-A913F5D696FC}" destId="{F6E11EE0-B142-412C-90A6-80F60D5ACE8D}" srcOrd="0" destOrd="0" presId="urn:microsoft.com/office/officeart/2005/8/layout/vList2"/>
    <dgm:cxn modelId="{68DD2EE9-6F2A-40B2-876D-BB82669BAC4D}" srcId="{604DD580-4859-477D-9583-487497EBAB40}" destId="{37E30E66-ED97-493B-A52C-DFDF342BCADF}" srcOrd="6" destOrd="0" parTransId="{E89D8636-AF57-4B1C-87EF-100483082D4B}" sibTransId="{D1F12866-5FF4-4C42-9CAB-5AC7D5DB026F}"/>
    <dgm:cxn modelId="{ACCF96EF-F574-47D3-920A-4223D04A80D1}" srcId="{5F6FE1CC-ECD2-4F2E-93E0-BF5961727C57}" destId="{55CA4EC8-389B-411B-8F8B-4CA8CF61CB14}" srcOrd="0" destOrd="0" parTransId="{9A2BF98A-739B-4568-A2FA-2ED7B61AB829}" sibTransId="{2A51CF7E-BFF4-4F09-8CA9-79854D35F697}"/>
    <dgm:cxn modelId="{708DA4F8-D896-411D-B3F0-2921BFD3B085}" srcId="{40F7E96A-6E98-40ED-BE15-CD5789696408}" destId="{9C47D17A-1A05-4D87-B736-99504D06445A}" srcOrd="0" destOrd="0" parTransId="{32DAA9D3-3CA0-4B7D-95FA-32C8D9AA490C}" sibTransId="{070FE035-C5FE-40CE-AA63-21DE40EE2775}"/>
    <dgm:cxn modelId="{399416FA-60B6-49C6-BC85-1622D28FE6E5}" srcId="{604DD580-4859-477D-9583-487497EBAB40}" destId="{C9219DFE-011B-40F8-8731-5308AC152659}" srcOrd="4" destOrd="0" parTransId="{A0292A25-A88B-481D-A0C6-8D372FE5A390}" sibTransId="{DB53668E-34B7-4414-B8D2-54B27C06D7BD}"/>
    <dgm:cxn modelId="{0416E3FB-6A52-4D16-B777-E9D895F03784}" type="presOf" srcId="{52CDA629-8443-4BE9-B943-1C7DEB41C402}" destId="{EE02D600-C3F4-47A2-BE79-868E7E368E32}" srcOrd="0" destOrd="0" presId="urn:microsoft.com/office/officeart/2005/8/layout/vList2"/>
    <dgm:cxn modelId="{4CE60F55-D300-48D7-9537-405F33D31C65}" type="presParOf" srcId="{0AD48204-9642-48B1-90AF-AA3CC344278D}" destId="{4E252C64-AEE8-4CB4-A3AB-CB69F6720676}" srcOrd="0" destOrd="0" presId="urn:microsoft.com/office/officeart/2005/8/layout/vList2"/>
    <dgm:cxn modelId="{9CF869A4-EA99-4E2C-B2FC-F79205C5349C}" type="presParOf" srcId="{0AD48204-9642-48B1-90AF-AA3CC344278D}" destId="{C7070B7F-7C81-4689-B1D9-9149EE0B5298}" srcOrd="1" destOrd="0" presId="urn:microsoft.com/office/officeart/2005/8/layout/vList2"/>
    <dgm:cxn modelId="{AC7BA795-5912-4A47-BFF5-383581CAFA9C}" type="presParOf" srcId="{0AD48204-9642-48B1-90AF-AA3CC344278D}" destId="{EE02D600-C3F4-47A2-BE79-868E7E368E32}" srcOrd="2" destOrd="0" presId="urn:microsoft.com/office/officeart/2005/8/layout/vList2"/>
    <dgm:cxn modelId="{BBF7DDA3-EF8C-4CDE-8455-976D71469F47}" type="presParOf" srcId="{0AD48204-9642-48B1-90AF-AA3CC344278D}" destId="{312A83A0-A853-445D-91CB-45142715A43D}" srcOrd="3" destOrd="0" presId="urn:microsoft.com/office/officeart/2005/8/layout/vList2"/>
    <dgm:cxn modelId="{1D202A2A-C64C-4EBA-86A5-31E340B2ED7D}" type="presParOf" srcId="{0AD48204-9642-48B1-90AF-AA3CC344278D}" destId="{2D10B9FA-562F-434E-8140-9A847428FAFF}" srcOrd="4" destOrd="0" presId="urn:microsoft.com/office/officeart/2005/8/layout/vList2"/>
    <dgm:cxn modelId="{AB3C2F6B-0ECF-4F3C-B215-5D7930B640D0}" type="presParOf" srcId="{0AD48204-9642-48B1-90AF-AA3CC344278D}" destId="{F6E11EE0-B142-412C-90A6-80F60D5ACE8D}" srcOrd="5" destOrd="0" presId="urn:microsoft.com/office/officeart/2005/8/layout/vList2"/>
    <dgm:cxn modelId="{94D3F233-97D7-44F1-8847-18DA1631237B}" type="presParOf" srcId="{0AD48204-9642-48B1-90AF-AA3CC344278D}" destId="{83DF0F92-0CA0-4892-9F50-A540F5768006}" srcOrd="6" destOrd="0" presId="urn:microsoft.com/office/officeart/2005/8/layout/vList2"/>
    <dgm:cxn modelId="{C7D63FA1-2300-41B9-921D-15D621D3CC24}" type="presParOf" srcId="{0AD48204-9642-48B1-90AF-AA3CC344278D}" destId="{99411F91-0AAF-428F-9199-8AD2B5192D56}" srcOrd="7" destOrd="0" presId="urn:microsoft.com/office/officeart/2005/8/layout/vList2"/>
    <dgm:cxn modelId="{90E628D5-198D-4670-91C2-D87090283931}" type="presParOf" srcId="{0AD48204-9642-48B1-90AF-AA3CC344278D}" destId="{E8BE42F4-F0BD-4FD0-8EEA-9E079EA6D674}" srcOrd="8" destOrd="0" presId="urn:microsoft.com/office/officeart/2005/8/layout/vList2"/>
    <dgm:cxn modelId="{3A3DBE08-162B-49EC-B3D7-BD9F07730B35}" type="presParOf" srcId="{0AD48204-9642-48B1-90AF-AA3CC344278D}" destId="{95444074-66F0-4FC7-98AF-FEBA7AE5C1F8}" srcOrd="9" destOrd="0" presId="urn:microsoft.com/office/officeart/2005/8/layout/vList2"/>
    <dgm:cxn modelId="{A11960C6-60B7-4A7D-9FB9-2F07E584198D}" type="presParOf" srcId="{0AD48204-9642-48B1-90AF-AA3CC344278D}" destId="{D3267FAE-05F1-44B2-AC7B-95D3C24A07DB}" srcOrd="10" destOrd="0" presId="urn:microsoft.com/office/officeart/2005/8/layout/vList2"/>
    <dgm:cxn modelId="{5F01AA9E-B918-4E65-8D5B-0DE5CC1124C3}" type="presParOf" srcId="{0AD48204-9642-48B1-90AF-AA3CC344278D}" destId="{A8AF5406-66A6-4F7E-A68F-9ECC03FCF5E8}" srcOrd="11" destOrd="0" presId="urn:microsoft.com/office/officeart/2005/8/layout/vList2"/>
    <dgm:cxn modelId="{2EAD29F2-0729-42BF-A967-076C52688569}" type="presParOf" srcId="{0AD48204-9642-48B1-90AF-AA3CC344278D}" destId="{BB1D9648-2D54-4F30-B466-FF756372DFAD}" srcOrd="12" destOrd="0" presId="urn:microsoft.com/office/officeart/2005/8/layout/vList2"/>
    <dgm:cxn modelId="{20E3ED0F-92E1-4112-BA98-E0DFE3AF7E83}" type="presParOf" srcId="{0AD48204-9642-48B1-90AF-AA3CC344278D}" destId="{FDC0C5F2-3A68-45F4-AAF1-3C56271A471F}" srcOrd="1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52C64-AEE8-4CB4-A3AB-CB69F6720676}">
      <dsp:nvSpPr>
        <dsp:cNvPr id="0" name=""/>
        <dsp:cNvSpPr/>
      </dsp:nvSpPr>
      <dsp:spPr>
        <a:xfrm>
          <a:off x="0" y="32566"/>
          <a:ext cx="10515600" cy="373230"/>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dirty="0">
              <a:latin typeface="+mn-ea"/>
              <a:ea typeface="+mn-ea"/>
            </a:rPr>
            <a:t>何の情報を元に記事が作成されますか？</a:t>
          </a:r>
        </a:p>
      </dsp:txBody>
      <dsp:txXfrm>
        <a:off x="18220" y="50786"/>
        <a:ext cx="10479160" cy="336790"/>
      </dsp:txXfrm>
    </dsp:sp>
    <dsp:sp modelId="{C7070B7F-7C81-4689-B1D9-9149EE0B5298}">
      <dsp:nvSpPr>
        <dsp:cNvPr id="0" name=""/>
        <dsp:cNvSpPr/>
      </dsp:nvSpPr>
      <dsp:spPr>
        <a:xfrm>
          <a:off x="0" y="405796"/>
          <a:ext cx="10515600" cy="23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latin typeface="+mn-ea"/>
              <a:ea typeface="+mn-ea"/>
            </a:rPr>
            <a:t>インターネット上にある情報を元に記事が作成されます。</a:t>
          </a:r>
        </a:p>
      </dsp:txBody>
      <dsp:txXfrm>
        <a:off x="0" y="405796"/>
        <a:ext cx="10515600" cy="239085"/>
      </dsp:txXfrm>
    </dsp:sp>
    <dsp:sp modelId="{EE02D600-C3F4-47A2-BE79-868E7E368E32}">
      <dsp:nvSpPr>
        <dsp:cNvPr id="0" name=""/>
        <dsp:cNvSpPr/>
      </dsp:nvSpPr>
      <dsp:spPr>
        <a:xfrm>
          <a:off x="0" y="644881"/>
          <a:ext cx="10515600" cy="373230"/>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dirty="0">
              <a:latin typeface="+mn-ea"/>
              <a:ea typeface="+mn-ea"/>
            </a:rPr>
            <a:t>店舗のイベントも自動で宣伝してくれますか？</a:t>
          </a:r>
        </a:p>
      </dsp:txBody>
      <dsp:txXfrm>
        <a:off x="18220" y="663101"/>
        <a:ext cx="10479160" cy="336790"/>
      </dsp:txXfrm>
    </dsp:sp>
    <dsp:sp modelId="{312A83A0-A853-445D-91CB-45142715A43D}">
      <dsp:nvSpPr>
        <dsp:cNvPr id="0" name=""/>
        <dsp:cNvSpPr/>
      </dsp:nvSpPr>
      <dsp:spPr>
        <a:xfrm>
          <a:off x="0" y="1018111"/>
          <a:ext cx="10515600" cy="23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latin typeface="+mn-ea"/>
              <a:ea typeface="+mn-ea"/>
            </a:rPr>
            <a:t>でき兼ねます。お客様に対してお役立ち情報を配信するイメージのブログ記事になります。</a:t>
          </a:r>
        </a:p>
      </dsp:txBody>
      <dsp:txXfrm>
        <a:off x="0" y="1018111"/>
        <a:ext cx="10515600" cy="239085"/>
      </dsp:txXfrm>
    </dsp:sp>
    <dsp:sp modelId="{2D10B9FA-562F-434E-8140-9A847428FAFF}">
      <dsp:nvSpPr>
        <dsp:cNvPr id="0" name=""/>
        <dsp:cNvSpPr/>
      </dsp:nvSpPr>
      <dsp:spPr>
        <a:xfrm>
          <a:off x="0" y="1257196"/>
          <a:ext cx="10515600" cy="373230"/>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dirty="0">
              <a:latin typeface="+mn-ea"/>
              <a:ea typeface="+mn-ea"/>
            </a:rPr>
            <a:t>間違えた情報を配信することはありますか？</a:t>
          </a:r>
        </a:p>
      </dsp:txBody>
      <dsp:txXfrm>
        <a:off x="18220" y="1275416"/>
        <a:ext cx="10479160" cy="336790"/>
      </dsp:txXfrm>
    </dsp:sp>
    <dsp:sp modelId="{F6E11EE0-B142-412C-90A6-80F60D5ACE8D}">
      <dsp:nvSpPr>
        <dsp:cNvPr id="0" name=""/>
        <dsp:cNvSpPr/>
      </dsp:nvSpPr>
      <dsp:spPr>
        <a:xfrm>
          <a:off x="0" y="1630426"/>
          <a:ext cx="10515600" cy="23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latin typeface="+mn-ea"/>
              <a:ea typeface="+mn-ea"/>
            </a:rPr>
            <a:t>絶対にないとは言い切れませんが、人が各情報よりは精度が高いと思われます。</a:t>
          </a:r>
        </a:p>
      </dsp:txBody>
      <dsp:txXfrm>
        <a:off x="0" y="1630426"/>
        <a:ext cx="10515600" cy="239085"/>
      </dsp:txXfrm>
    </dsp:sp>
    <dsp:sp modelId="{83DF0F92-0CA0-4892-9F50-A540F5768006}">
      <dsp:nvSpPr>
        <dsp:cNvPr id="0" name=""/>
        <dsp:cNvSpPr/>
      </dsp:nvSpPr>
      <dsp:spPr>
        <a:xfrm>
          <a:off x="0" y="1869511"/>
          <a:ext cx="10515600" cy="373230"/>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dirty="0">
              <a:latin typeface="+mn-ea"/>
              <a:ea typeface="+mn-ea"/>
            </a:rPr>
            <a:t>広告の方が早くないですか？</a:t>
          </a:r>
          <a:endParaRPr kumimoji="1" lang="en-US" altLang="ja-JP" sz="1100" kern="1200" dirty="0">
            <a:latin typeface="+mn-ea"/>
            <a:ea typeface="+mn-ea"/>
          </a:endParaRPr>
        </a:p>
      </dsp:txBody>
      <dsp:txXfrm>
        <a:off x="18220" y="1887731"/>
        <a:ext cx="10479160" cy="336790"/>
      </dsp:txXfrm>
    </dsp:sp>
    <dsp:sp modelId="{99411F91-0AAF-428F-9199-8AD2B5192D56}">
      <dsp:nvSpPr>
        <dsp:cNvPr id="0" name=""/>
        <dsp:cNvSpPr/>
      </dsp:nvSpPr>
      <dsp:spPr>
        <a:xfrm>
          <a:off x="0" y="2242741"/>
          <a:ext cx="10515600" cy="23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latin typeface="+mn-ea"/>
              <a:ea typeface="+mn-ea"/>
            </a:rPr>
            <a:t>広告の方が即効性があり、集客力は断然上です。ですが、費用がかさむため、万が一辞めてしまった場合、集客力がゼロになります。</a:t>
          </a:r>
          <a:endParaRPr kumimoji="1" lang="en-US" altLang="ja-JP" sz="900" kern="1200" dirty="0">
            <a:latin typeface="+mn-ea"/>
            <a:ea typeface="+mn-ea"/>
          </a:endParaRPr>
        </a:p>
      </dsp:txBody>
      <dsp:txXfrm>
        <a:off x="0" y="2242741"/>
        <a:ext cx="10515600" cy="239085"/>
      </dsp:txXfrm>
    </dsp:sp>
    <dsp:sp modelId="{E8BE42F4-F0BD-4FD0-8EEA-9E079EA6D674}">
      <dsp:nvSpPr>
        <dsp:cNvPr id="0" name=""/>
        <dsp:cNvSpPr/>
      </dsp:nvSpPr>
      <dsp:spPr>
        <a:xfrm>
          <a:off x="0" y="2481826"/>
          <a:ext cx="10515600" cy="373230"/>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a:latin typeface="+mn-ea"/>
              <a:ea typeface="+mn-ea"/>
            </a:rPr>
            <a:t>辞めたら</a:t>
          </a:r>
          <a:r>
            <a:rPr kumimoji="1" lang="ja-JP" altLang="en-US" sz="1100" kern="1200" dirty="0">
              <a:latin typeface="+mn-ea"/>
              <a:ea typeface="+mn-ea"/>
            </a:rPr>
            <a:t>記事もすべて消えますか？</a:t>
          </a:r>
          <a:endParaRPr kumimoji="1" lang="en-US" altLang="ja-JP" sz="1100" kern="1200" dirty="0">
            <a:latin typeface="+mn-ea"/>
            <a:ea typeface="+mn-ea"/>
          </a:endParaRPr>
        </a:p>
      </dsp:txBody>
      <dsp:txXfrm>
        <a:off x="18220" y="2500046"/>
        <a:ext cx="10479160" cy="336790"/>
      </dsp:txXfrm>
    </dsp:sp>
    <dsp:sp modelId="{95444074-66F0-4FC7-98AF-FEBA7AE5C1F8}">
      <dsp:nvSpPr>
        <dsp:cNvPr id="0" name=""/>
        <dsp:cNvSpPr/>
      </dsp:nvSpPr>
      <dsp:spPr>
        <a:xfrm>
          <a:off x="0" y="2855056"/>
          <a:ext cx="10515600" cy="23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latin typeface="+mn-ea"/>
              <a:ea typeface="+mn-ea"/>
            </a:rPr>
            <a:t>既にアップロードされた記事はそのまま残ります。</a:t>
          </a:r>
          <a:endParaRPr kumimoji="1" lang="en-US" altLang="ja-JP" sz="900" kern="1200" dirty="0">
            <a:latin typeface="+mn-ea"/>
            <a:ea typeface="+mn-ea"/>
          </a:endParaRPr>
        </a:p>
      </dsp:txBody>
      <dsp:txXfrm>
        <a:off x="0" y="2855056"/>
        <a:ext cx="10515600" cy="239085"/>
      </dsp:txXfrm>
    </dsp:sp>
    <dsp:sp modelId="{D3267FAE-05F1-44B2-AC7B-95D3C24A07DB}">
      <dsp:nvSpPr>
        <dsp:cNvPr id="0" name=""/>
        <dsp:cNvSpPr/>
      </dsp:nvSpPr>
      <dsp:spPr>
        <a:xfrm>
          <a:off x="0" y="3094141"/>
          <a:ext cx="10515600" cy="373230"/>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dirty="0">
              <a:latin typeface="+mn-ea"/>
              <a:ea typeface="+mn-ea"/>
            </a:rPr>
            <a:t>どれくらいで効果が出始めますか？</a:t>
          </a:r>
          <a:endParaRPr kumimoji="1" lang="en-US" altLang="ja-JP" sz="1100" kern="1200" dirty="0">
            <a:latin typeface="+mn-ea"/>
            <a:ea typeface="+mn-ea"/>
          </a:endParaRPr>
        </a:p>
      </dsp:txBody>
      <dsp:txXfrm>
        <a:off x="18220" y="3112361"/>
        <a:ext cx="10479160" cy="336790"/>
      </dsp:txXfrm>
    </dsp:sp>
    <dsp:sp modelId="{A8AF5406-66A6-4F7E-A68F-9ECC03FCF5E8}">
      <dsp:nvSpPr>
        <dsp:cNvPr id="0" name=""/>
        <dsp:cNvSpPr/>
      </dsp:nvSpPr>
      <dsp:spPr>
        <a:xfrm>
          <a:off x="0" y="3467371"/>
          <a:ext cx="10515600" cy="23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latin typeface="+mn-ea"/>
              <a:ea typeface="+mn-ea"/>
            </a:rPr>
            <a:t>一般的に</a:t>
          </a:r>
          <a:r>
            <a:rPr kumimoji="1" lang="en-US" altLang="ja-JP" sz="900" kern="1200" dirty="0">
              <a:latin typeface="+mn-ea"/>
              <a:ea typeface="+mn-ea"/>
            </a:rPr>
            <a:t>SEO</a:t>
          </a:r>
          <a:r>
            <a:rPr kumimoji="1" lang="ja-JP" altLang="en-US" sz="900" kern="1200" dirty="0">
              <a:latin typeface="+mn-ea"/>
              <a:ea typeface="+mn-ea"/>
            </a:rPr>
            <a:t>対策は</a:t>
          </a:r>
          <a:r>
            <a:rPr kumimoji="1" lang="en-US" altLang="ja-JP" sz="900" kern="1200" dirty="0">
              <a:latin typeface="+mn-ea"/>
              <a:ea typeface="+mn-ea"/>
            </a:rPr>
            <a:t>1</a:t>
          </a:r>
          <a:r>
            <a:rPr kumimoji="1" lang="ja-JP" altLang="en-US" sz="900" kern="1200" dirty="0">
              <a:latin typeface="+mn-ea"/>
              <a:ea typeface="+mn-ea"/>
            </a:rPr>
            <a:t>年～</a:t>
          </a:r>
          <a:r>
            <a:rPr kumimoji="1" lang="en-US" altLang="ja-JP" sz="900" kern="1200" dirty="0">
              <a:latin typeface="+mn-ea"/>
              <a:ea typeface="+mn-ea"/>
            </a:rPr>
            <a:t>2</a:t>
          </a:r>
          <a:r>
            <a:rPr kumimoji="1" lang="ja-JP" altLang="en-US" sz="900" kern="1200" dirty="0">
              <a:latin typeface="+mn-ea"/>
              <a:ea typeface="+mn-ea"/>
            </a:rPr>
            <a:t>年程度かかるとされています。それに比べて、比較的早い段階（</a:t>
          </a:r>
          <a:r>
            <a:rPr kumimoji="1" lang="en-US" altLang="ja-JP" sz="900" kern="1200" dirty="0">
              <a:latin typeface="+mn-ea"/>
              <a:ea typeface="+mn-ea"/>
            </a:rPr>
            <a:t>3</a:t>
          </a:r>
          <a:r>
            <a:rPr kumimoji="1" lang="ja-JP" altLang="en-US" sz="900" kern="1200" dirty="0">
              <a:latin typeface="+mn-ea"/>
              <a:ea typeface="+mn-ea"/>
            </a:rPr>
            <a:t>ヶ</a:t>
          </a:r>
          <a:r>
            <a:rPr kumimoji="1" lang="ja-JP" altLang="en-US" sz="900" kern="1200">
              <a:latin typeface="+mn-ea"/>
              <a:ea typeface="+mn-ea"/>
            </a:rPr>
            <a:t>月～半年）</a:t>
          </a:r>
          <a:r>
            <a:rPr kumimoji="1" lang="ja-JP" altLang="en-US" sz="900" kern="1200" dirty="0">
              <a:latin typeface="+mn-ea"/>
              <a:ea typeface="+mn-ea"/>
            </a:rPr>
            <a:t>程度で自然検索数が増えます。</a:t>
          </a:r>
          <a:endParaRPr kumimoji="1" lang="en-US" altLang="ja-JP" sz="900" kern="1200" dirty="0">
            <a:latin typeface="+mn-ea"/>
            <a:ea typeface="+mn-ea"/>
          </a:endParaRPr>
        </a:p>
      </dsp:txBody>
      <dsp:txXfrm>
        <a:off x="0" y="3467371"/>
        <a:ext cx="10515600" cy="239085"/>
      </dsp:txXfrm>
    </dsp:sp>
    <dsp:sp modelId="{BB1D9648-2D54-4F30-B466-FF756372DFAD}">
      <dsp:nvSpPr>
        <dsp:cNvPr id="0" name=""/>
        <dsp:cNvSpPr/>
      </dsp:nvSpPr>
      <dsp:spPr>
        <a:xfrm>
          <a:off x="0" y="3706456"/>
          <a:ext cx="10515600" cy="373230"/>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dirty="0">
              <a:latin typeface="+mn-ea"/>
              <a:ea typeface="+mn-ea"/>
            </a:rPr>
            <a:t>ブログと</a:t>
          </a:r>
          <a:r>
            <a:rPr kumimoji="1" lang="en-US" altLang="ja-JP" sz="1100" kern="1200" dirty="0">
              <a:latin typeface="+mn-ea"/>
              <a:ea typeface="+mn-ea"/>
            </a:rPr>
            <a:t>SEO</a:t>
          </a:r>
          <a:r>
            <a:rPr kumimoji="1" lang="ja-JP" altLang="en-US" sz="1100" kern="1200" dirty="0">
              <a:latin typeface="+mn-ea"/>
              <a:ea typeface="+mn-ea"/>
            </a:rPr>
            <a:t>対策は何の関係があるのですか？</a:t>
          </a:r>
          <a:endParaRPr kumimoji="1" lang="en-US" altLang="ja-JP" sz="1100" kern="1200" dirty="0">
            <a:latin typeface="+mn-ea"/>
            <a:ea typeface="+mn-ea"/>
          </a:endParaRPr>
        </a:p>
      </dsp:txBody>
      <dsp:txXfrm>
        <a:off x="18220" y="3724676"/>
        <a:ext cx="10479160" cy="336790"/>
      </dsp:txXfrm>
    </dsp:sp>
    <dsp:sp modelId="{FDC0C5F2-3A68-45F4-AAF1-3C56271A471F}">
      <dsp:nvSpPr>
        <dsp:cNvPr id="0" name=""/>
        <dsp:cNvSpPr/>
      </dsp:nvSpPr>
      <dsp:spPr>
        <a:xfrm>
          <a:off x="0" y="4079686"/>
          <a:ext cx="10515600" cy="23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latin typeface="+mn-ea"/>
              <a:ea typeface="+mn-ea"/>
            </a:rPr>
            <a:t>積極的にサイトが更新されることに意味があり、</a:t>
          </a:r>
          <a:r>
            <a:rPr kumimoji="1" lang="en-US" altLang="ja-JP" sz="900" kern="1200" dirty="0">
              <a:latin typeface="+mn-ea"/>
              <a:ea typeface="+mn-ea"/>
            </a:rPr>
            <a:t>SEO</a:t>
          </a:r>
          <a:r>
            <a:rPr kumimoji="1" lang="ja-JP" altLang="en-US" sz="900" kern="1200" dirty="0">
              <a:latin typeface="+mn-ea"/>
              <a:ea typeface="+mn-ea"/>
            </a:rPr>
            <a:t>対策ではブログ更新が必要不可欠です。</a:t>
          </a:r>
          <a:endParaRPr kumimoji="1" lang="en-US" altLang="ja-JP" sz="900" kern="1200" dirty="0">
            <a:latin typeface="+mn-ea"/>
            <a:ea typeface="+mn-ea"/>
          </a:endParaRPr>
        </a:p>
      </dsp:txBody>
      <dsp:txXfrm>
        <a:off x="0" y="4079686"/>
        <a:ext cx="10515600" cy="2390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620B550-E049-BA61-293A-3D156D056D5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4108" y="0"/>
            <a:ext cx="12200216" cy="6858000"/>
          </a:xfrm>
          <a:prstGeom prst="rect">
            <a:avLst/>
          </a:prstGeom>
        </p:spPr>
      </p:pic>
      <p:sp>
        <p:nvSpPr>
          <p:cNvPr id="2" name="タイトル 1">
            <a:extLst>
              <a:ext uri="{FF2B5EF4-FFF2-40B4-BE49-F238E27FC236}">
                <a16:creationId xmlns:a16="http://schemas.microsoft.com/office/drawing/2014/main" id="{610FBD45-3B0B-6CDA-82DE-F9D3C777805B}"/>
              </a:ext>
            </a:extLst>
          </p:cNvPr>
          <p:cNvSpPr>
            <a:spLocks noGrp="1"/>
          </p:cNvSpPr>
          <p:nvPr>
            <p:ph type="ctrTitle"/>
          </p:nvPr>
        </p:nvSpPr>
        <p:spPr>
          <a:xfrm>
            <a:off x="6462643" y="1122363"/>
            <a:ext cx="5309703" cy="2387600"/>
          </a:xfrm>
        </p:spPr>
        <p:txBody>
          <a:bodyPr anchor="b">
            <a:normAutofit/>
          </a:bodyPr>
          <a:lstStyle>
            <a:lvl1pPr algn="r">
              <a:defRPr sz="4800">
                <a:solidFill>
                  <a:schemeClr val="bg1"/>
                </a:solidFill>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B7039088-8BD9-282F-3FF9-CBF50E1085C1}"/>
              </a:ext>
            </a:extLst>
          </p:cNvPr>
          <p:cNvSpPr>
            <a:spLocks noGrp="1"/>
          </p:cNvSpPr>
          <p:nvPr>
            <p:ph type="subTitle" idx="1"/>
          </p:nvPr>
        </p:nvSpPr>
        <p:spPr>
          <a:xfrm>
            <a:off x="6462642" y="3602038"/>
            <a:ext cx="5309705" cy="165576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3485668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46534-A702-ECCB-7A61-C53191AE683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6CC67A-B8BC-9476-C367-358BE7A00E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1BEC201-0C03-FDF3-EFDD-3F88B4CCB19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72E0A9A-EAC0-C818-CEA0-98B169C5CA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B2F157B-3E82-22AE-AB42-F42F0142BCA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22F9059-1DBE-9968-B2E2-FE4F9158D815}"/>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8" name="フッター プレースホルダー 7">
            <a:extLst>
              <a:ext uri="{FF2B5EF4-FFF2-40B4-BE49-F238E27FC236}">
                <a16:creationId xmlns:a16="http://schemas.microsoft.com/office/drawing/2014/main" id="{CD73ABA5-959D-9B93-228C-78A3C651DCC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7FE59D8-E509-6C92-2193-360120542E9B}"/>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245215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EF7C60-4196-9D0B-A377-3F6D5001923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912500B-8574-6717-4655-4B925A2D5B0D}"/>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4" name="フッター プレースホルダー 3">
            <a:extLst>
              <a:ext uri="{FF2B5EF4-FFF2-40B4-BE49-F238E27FC236}">
                <a16:creationId xmlns:a16="http://schemas.microsoft.com/office/drawing/2014/main" id="{07C54060-C1DE-C162-070C-522A7154018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FFBB511-16AF-F011-F005-1C95D5FC88D9}"/>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53367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D53BC42-F5BA-FB8C-9436-DAE7E32432A1}"/>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3" name="フッター プレースホルダー 2">
            <a:extLst>
              <a:ext uri="{FF2B5EF4-FFF2-40B4-BE49-F238E27FC236}">
                <a16:creationId xmlns:a16="http://schemas.microsoft.com/office/drawing/2014/main" id="{14A0E13F-AD56-EEA9-48A6-66DFD5E040B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BF7B80D-DAAF-EE02-4464-5FFA94AB9CE3}"/>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295328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FCA758-EAF7-BB68-DD52-6900392E814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39E72BD-D358-50CF-F722-8B420F298B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AB58FD2-4CBF-21DA-ED7E-6686F0B1C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9E4C9D2-4C0F-11FD-020D-9DAC08B0819D}"/>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6" name="フッター プレースホルダー 5">
            <a:extLst>
              <a:ext uri="{FF2B5EF4-FFF2-40B4-BE49-F238E27FC236}">
                <a16:creationId xmlns:a16="http://schemas.microsoft.com/office/drawing/2014/main" id="{C8B8B478-EF64-95C1-D518-C6F7667C6D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B4651B-376B-C1A0-D7AF-1FF63450C281}"/>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347688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BCA9CA-15E6-BD1B-C14E-207A477568A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ED606B-A1C7-EC8E-64C1-5B8F921C97D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CDC6C0-E013-407F-E6E0-38286A016AFA}"/>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5" name="フッター プレースホルダー 4">
            <a:extLst>
              <a:ext uri="{FF2B5EF4-FFF2-40B4-BE49-F238E27FC236}">
                <a16:creationId xmlns:a16="http://schemas.microsoft.com/office/drawing/2014/main" id="{68D675A4-582A-571C-6074-3BB2855E57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3121A6-EC86-B8B4-CD03-17F1A5D8BDA5}"/>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2090762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BC4DD96-627B-07F4-7216-A61BEDE1BA9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487F00-8EEF-8488-192C-9BB99B02D15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638DC7-6997-A724-D29F-3D41A41E31E0}"/>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5" name="フッター プレースホルダー 4">
            <a:extLst>
              <a:ext uri="{FF2B5EF4-FFF2-40B4-BE49-F238E27FC236}">
                <a16:creationId xmlns:a16="http://schemas.microsoft.com/office/drawing/2014/main" id="{35B52B57-D34B-3B6F-73F7-2AFF27E026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497D2B-75F0-03C8-04EF-5121CA704D1C}"/>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400672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bg>
      <p:bgPr>
        <a:solidFill>
          <a:srgbClr val="E2D9C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B7C5BE-26B1-04E2-C5A4-17EF69064654}"/>
              </a:ext>
            </a:extLst>
          </p:cNvPr>
          <p:cNvSpPr>
            <a:spLocks noGrp="1"/>
          </p:cNvSpPr>
          <p:nvPr>
            <p:ph type="title"/>
          </p:nvPr>
        </p:nvSpPr>
        <p:spPr>
          <a:xfrm>
            <a:off x="462280" y="485458"/>
            <a:ext cx="10515600" cy="574675"/>
          </a:xfrm>
        </p:spPr>
        <p:txBody>
          <a:bodyPr/>
          <a:lstStyle>
            <a:lvl1pPr>
              <a:defRPr sz="4400"/>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B5CEDA96-E37C-75E9-ADD7-949591083A6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a:extLst>
              <a:ext uri="{FF2B5EF4-FFF2-40B4-BE49-F238E27FC236}">
                <a16:creationId xmlns:a16="http://schemas.microsoft.com/office/drawing/2014/main" id="{1B9F05FB-6887-DCFF-6274-AA227E89FE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21D304-BA27-41B9-7C63-05765B932299}"/>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dirty="0"/>
          </a:p>
        </p:txBody>
      </p:sp>
      <p:sp>
        <p:nvSpPr>
          <p:cNvPr id="7" name="四角形: 上の 2 つの角を丸める 6">
            <a:extLst>
              <a:ext uri="{FF2B5EF4-FFF2-40B4-BE49-F238E27FC236}">
                <a16:creationId xmlns:a16="http://schemas.microsoft.com/office/drawing/2014/main" id="{FC4F8646-4EF4-4AC6-3CF3-1654C17ECF8D}"/>
              </a:ext>
            </a:extLst>
          </p:cNvPr>
          <p:cNvSpPr/>
          <p:nvPr userDrawn="1"/>
        </p:nvSpPr>
        <p:spPr>
          <a:xfrm rot="5400000">
            <a:off x="2173407" y="-632419"/>
            <a:ext cx="71118" cy="3493372"/>
          </a:xfrm>
          <a:prstGeom prst="round2SameRect">
            <a:avLst>
              <a:gd name="adj1" fmla="val 50000"/>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9">
            <a:extLst>
              <a:ext uri="{FF2B5EF4-FFF2-40B4-BE49-F238E27FC236}">
                <a16:creationId xmlns:a16="http://schemas.microsoft.com/office/drawing/2014/main" id="{A88A12AF-B7A2-F3F8-0336-E8FB59425D29}"/>
              </a:ext>
            </a:extLst>
          </p:cNvPr>
          <p:cNvSpPr>
            <a:spLocks noGrp="1"/>
          </p:cNvSpPr>
          <p:nvPr>
            <p:ph type="body" sz="quarter" idx="13"/>
          </p:nvPr>
        </p:nvSpPr>
        <p:spPr>
          <a:xfrm>
            <a:off x="461963" y="249238"/>
            <a:ext cx="5883275" cy="217487"/>
          </a:xfrm>
        </p:spPr>
        <p:txBody>
          <a:bodyPr>
            <a:noAutofit/>
          </a:bodyPr>
          <a:lstStyle>
            <a:lvl1pPr marL="0" indent="0">
              <a:buNone/>
              <a:defRPr sz="1400" b="1"/>
            </a:lvl1pPr>
          </a:lstStyle>
          <a:p>
            <a:pPr lvl="0"/>
            <a:r>
              <a:rPr kumimoji="1" lang="ja-JP" altLang="en-US" dirty="0"/>
              <a:t>マスター テキストの書式設定</a:t>
            </a:r>
          </a:p>
        </p:txBody>
      </p:sp>
    </p:spTree>
    <p:extLst>
      <p:ext uri="{BB962C8B-B14F-4D97-AF65-F5344CB8AC3E}">
        <p14:creationId xmlns:p14="http://schemas.microsoft.com/office/powerpoint/2010/main" val="62863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bg>
      <p:bgPr>
        <a:solidFill>
          <a:srgbClr val="E2D9C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B7C5BE-26B1-04E2-C5A4-17EF69064654}"/>
              </a:ext>
            </a:extLst>
          </p:cNvPr>
          <p:cNvSpPr>
            <a:spLocks noGrp="1"/>
          </p:cNvSpPr>
          <p:nvPr>
            <p:ph type="title"/>
          </p:nvPr>
        </p:nvSpPr>
        <p:spPr>
          <a:xfrm>
            <a:off x="462280" y="485458"/>
            <a:ext cx="10515600" cy="574675"/>
          </a:xfrm>
        </p:spPr>
        <p:txBody>
          <a:bodyPr/>
          <a:lstStyle>
            <a:lvl1pPr>
              <a:defRPr sz="4400"/>
            </a:lvl1pPr>
          </a:lstStyle>
          <a:p>
            <a:r>
              <a:rPr kumimoji="1" lang="ja-JP" altLang="en-US" dirty="0"/>
              <a:t>マスター タイトルの書式設定</a:t>
            </a:r>
          </a:p>
        </p:txBody>
      </p:sp>
      <p:sp>
        <p:nvSpPr>
          <p:cNvPr id="5" name="フッター プレースホルダー 4">
            <a:extLst>
              <a:ext uri="{FF2B5EF4-FFF2-40B4-BE49-F238E27FC236}">
                <a16:creationId xmlns:a16="http://schemas.microsoft.com/office/drawing/2014/main" id="{1B9F05FB-6887-DCFF-6274-AA227E89FE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21D304-BA27-41B9-7C63-05765B932299}"/>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dirty="0"/>
          </a:p>
        </p:txBody>
      </p:sp>
      <p:sp>
        <p:nvSpPr>
          <p:cNvPr id="7" name="四角形: 上の 2 つの角を丸める 6">
            <a:extLst>
              <a:ext uri="{FF2B5EF4-FFF2-40B4-BE49-F238E27FC236}">
                <a16:creationId xmlns:a16="http://schemas.microsoft.com/office/drawing/2014/main" id="{FC4F8646-4EF4-4AC6-3CF3-1654C17ECF8D}"/>
              </a:ext>
            </a:extLst>
          </p:cNvPr>
          <p:cNvSpPr/>
          <p:nvPr userDrawn="1"/>
        </p:nvSpPr>
        <p:spPr>
          <a:xfrm rot="5400000">
            <a:off x="2173407" y="-632419"/>
            <a:ext cx="71118" cy="3493372"/>
          </a:xfrm>
          <a:prstGeom prst="round2SameRect">
            <a:avLst>
              <a:gd name="adj1" fmla="val 50000"/>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9">
            <a:extLst>
              <a:ext uri="{FF2B5EF4-FFF2-40B4-BE49-F238E27FC236}">
                <a16:creationId xmlns:a16="http://schemas.microsoft.com/office/drawing/2014/main" id="{A88A12AF-B7A2-F3F8-0336-E8FB59425D29}"/>
              </a:ext>
            </a:extLst>
          </p:cNvPr>
          <p:cNvSpPr>
            <a:spLocks noGrp="1"/>
          </p:cNvSpPr>
          <p:nvPr>
            <p:ph type="body" sz="quarter" idx="13"/>
          </p:nvPr>
        </p:nvSpPr>
        <p:spPr>
          <a:xfrm>
            <a:off x="461963" y="249238"/>
            <a:ext cx="5883275" cy="217487"/>
          </a:xfrm>
        </p:spPr>
        <p:txBody>
          <a:bodyPr>
            <a:noAutofit/>
          </a:bodyPr>
          <a:lstStyle>
            <a:lvl1pPr marL="0" indent="0">
              <a:buNone/>
              <a:defRPr sz="1400" b="1"/>
            </a:lvl1pPr>
          </a:lstStyle>
          <a:p>
            <a:pPr lvl="0"/>
            <a:r>
              <a:rPr kumimoji="1" lang="ja-JP" altLang="en-US" dirty="0"/>
              <a:t>マスター テキストの書式設定</a:t>
            </a:r>
          </a:p>
        </p:txBody>
      </p:sp>
      <p:sp>
        <p:nvSpPr>
          <p:cNvPr id="17" name="テキスト プレースホルダー 7">
            <a:extLst>
              <a:ext uri="{FF2B5EF4-FFF2-40B4-BE49-F238E27FC236}">
                <a16:creationId xmlns:a16="http://schemas.microsoft.com/office/drawing/2014/main" id="{8530A4FF-5699-A64B-9699-9745F19497FF}"/>
              </a:ext>
            </a:extLst>
          </p:cNvPr>
          <p:cNvSpPr>
            <a:spLocks noGrp="1"/>
          </p:cNvSpPr>
          <p:nvPr>
            <p:ph type="body" sz="quarter" idx="18" hasCustomPrompt="1"/>
          </p:nvPr>
        </p:nvSpPr>
        <p:spPr>
          <a:xfrm>
            <a:off x="461963" y="1621183"/>
            <a:ext cx="3632666" cy="874643"/>
          </a:xfrm>
          <a:gradFill flip="none" rotWithShape="1">
            <a:gsLst>
              <a:gs pos="0">
                <a:srgbClr val="08DCA4"/>
              </a:gs>
              <a:gs pos="50000">
                <a:srgbClr val="1A97E1">
                  <a:alpha val="43000"/>
                </a:srgbClr>
              </a:gs>
              <a:gs pos="100000">
                <a:srgbClr val="DE5CFF"/>
              </a:gs>
            </a:gsLst>
            <a:lin ang="13500000" scaled="1"/>
            <a:tileRect/>
          </a:gradFill>
        </p:spPr>
        <p:txBody>
          <a:bodyPr anchor="ctr">
            <a:normAutofit/>
          </a:bodyPr>
          <a:lstStyle>
            <a:lvl1pPr marL="0" indent="0" algn="ctr">
              <a:buNone/>
              <a:defRPr sz="2400" b="1">
                <a:solidFill>
                  <a:schemeClr val="bg1"/>
                </a:solidFill>
              </a:defRPr>
            </a:lvl1pPr>
          </a:lstStyle>
          <a:p>
            <a:pPr lvl="0"/>
            <a:r>
              <a:rPr kumimoji="1" lang="ja-JP" altLang="en-US" dirty="0"/>
              <a:t>プラン名</a:t>
            </a:r>
            <a:endParaRPr kumimoji="1" lang="en-US" altLang="ja-JP" dirty="0"/>
          </a:p>
          <a:p>
            <a:pPr lvl="0"/>
            <a:r>
              <a:rPr kumimoji="1" lang="ja-JP" altLang="en-US" dirty="0"/>
              <a:t>タイトル</a:t>
            </a:r>
          </a:p>
        </p:txBody>
      </p:sp>
      <p:sp>
        <p:nvSpPr>
          <p:cNvPr id="18" name="テキスト プレースホルダー 7">
            <a:extLst>
              <a:ext uri="{FF2B5EF4-FFF2-40B4-BE49-F238E27FC236}">
                <a16:creationId xmlns:a16="http://schemas.microsoft.com/office/drawing/2014/main" id="{1A3EFFEB-68B0-DD0F-187C-283543777802}"/>
              </a:ext>
            </a:extLst>
          </p:cNvPr>
          <p:cNvSpPr>
            <a:spLocks noGrp="1"/>
          </p:cNvSpPr>
          <p:nvPr>
            <p:ph type="body" sz="quarter" idx="19" hasCustomPrompt="1"/>
          </p:nvPr>
        </p:nvSpPr>
        <p:spPr>
          <a:xfrm>
            <a:off x="4307681" y="1621183"/>
            <a:ext cx="3632666" cy="874643"/>
          </a:xfrm>
          <a:gradFill flip="none" rotWithShape="1">
            <a:gsLst>
              <a:gs pos="0">
                <a:srgbClr val="08DCA4"/>
              </a:gs>
              <a:gs pos="50000">
                <a:srgbClr val="1A97E1">
                  <a:alpha val="43000"/>
                </a:srgbClr>
              </a:gs>
              <a:gs pos="100000">
                <a:srgbClr val="DE5CFF"/>
              </a:gs>
            </a:gsLst>
            <a:lin ang="13500000" scaled="1"/>
            <a:tileRect/>
          </a:gradFill>
        </p:spPr>
        <p:txBody>
          <a:bodyPr anchor="ctr">
            <a:normAutofit/>
          </a:bodyPr>
          <a:lstStyle>
            <a:lvl1pPr marL="0" indent="0" algn="ctr">
              <a:buNone/>
              <a:defRPr sz="2400" b="1">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dirty="0"/>
              <a:t>プラン名</a:t>
            </a:r>
            <a:endParaRPr kumimoji="1" lang="en-US" altLang="ja-JP" dirty="0"/>
          </a:p>
          <a:p>
            <a:pPr lvl="0"/>
            <a:r>
              <a:rPr kumimoji="1" lang="ja-JP" altLang="en-US" dirty="0"/>
              <a:t>タイトル</a:t>
            </a:r>
          </a:p>
        </p:txBody>
      </p:sp>
      <p:sp>
        <p:nvSpPr>
          <p:cNvPr id="19" name="テキスト プレースホルダー 7">
            <a:extLst>
              <a:ext uri="{FF2B5EF4-FFF2-40B4-BE49-F238E27FC236}">
                <a16:creationId xmlns:a16="http://schemas.microsoft.com/office/drawing/2014/main" id="{66F0BC42-F31F-ABB9-43BE-6DFE516070B2}"/>
              </a:ext>
            </a:extLst>
          </p:cNvPr>
          <p:cNvSpPr>
            <a:spLocks noGrp="1"/>
          </p:cNvSpPr>
          <p:nvPr>
            <p:ph type="body" sz="quarter" idx="20" hasCustomPrompt="1"/>
          </p:nvPr>
        </p:nvSpPr>
        <p:spPr>
          <a:xfrm>
            <a:off x="8153400" y="1621183"/>
            <a:ext cx="3632666" cy="874643"/>
          </a:xfrm>
          <a:gradFill flip="none" rotWithShape="1">
            <a:gsLst>
              <a:gs pos="0">
                <a:srgbClr val="08DCA4"/>
              </a:gs>
              <a:gs pos="50000">
                <a:srgbClr val="1A97E1">
                  <a:alpha val="43000"/>
                </a:srgbClr>
              </a:gs>
              <a:gs pos="100000">
                <a:srgbClr val="DE5CFF"/>
              </a:gs>
            </a:gsLst>
            <a:lin ang="13500000" scaled="1"/>
            <a:tileRect/>
          </a:gradFill>
        </p:spPr>
        <p:txBody>
          <a:bodyPr anchor="ctr">
            <a:normAutofit/>
          </a:bodyPr>
          <a:lstStyle>
            <a:lvl1pPr marL="0" indent="0" algn="ctr">
              <a:buNone/>
              <a:defRPr sz="2400" b="1">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dirty="0"/>
              <a:t>プラン名</a:t>
            </a:r>
            <a:endParaRPr kumimoji="1" lang="en-US" altLang="ja-JP" dirty="0"/>
          </a:p>
          <a:p>
            <a:pPr lvl="0"/>
            <a:r>
              <a:rPr kumimoji="1" lang="ja-JP" altLang="en-US" dirty="0"/>
              <a:t>タイトル</a:t>
            </a:r>
          </a:p>
        </p:txBody>
      </p:sp>
      <p:sp>
        <p:nvSpPr>
          <p:cNvPr id="24" name="表プレースホルダー 23">
            <a:extLst>
              <a:ext uri="{FF2B5EF4-FFF2-40B4-BE49-F238E27FC236}">
                <a16:creationId xmlns:a16="http://schemas.microsoft.com/office/drawing/2014/main" id="{07563C65-EF20-A13C-9798-D1FADAE456FB}"/>
              </a:ext>
            </a:extLst>
          </p:cNvPr>
          <p:cNvSpPr>
            <a:spLocks noGrp="1"/>
          </p:cNvSpPr>
          <p:nvPr>
            <p:ph type="tbl" sz="quarter" idx="21"/>
          </p:nvPr>
        </p:nvSpPr>
        <p:spPr>
          <a:xfrm>
            <a:off x="461963" y="2508589"/>
            <a:ext cx="3632666" cy="3455988"/>
          </a:xfrm>
        </p:spPr>
        <p:txBody>
          <a:bodyPr/>
          <a:lstStyle/>
          <a:p>
            <a:endParaRPr kumimoji="1" lang="ja-JP" altLang="en-US"/>
          </a:p>
        </p:txBody>
      </p:sp>
      <p:sp>
        <p:nvSpPr>
          <p:cNvPr id="25" name="表プレースホルダー 23">
            <a:extLst>
              <a:ext uri="{FF2B5EF4-FFF2-40B4-BE49-F238E27FC236}">
                <a16:creationId xmlns:a16="http://schemas.microsoft.com/office/drawing/2014/main" id="{504A9E32-5538-1A09-78B1-C43A86B3AB92}"/>
              </a:ext>
            </a:extLst>
          </p:cNvPr>
          <p:cNvSpPr>
            <a:spLocks noGrp="1"/>
          </p:cNvSpPr>
          <p:nvPr>
            <p:ph type="tbl" sz="quarter" idx="22"/>
          </p:nvPr>
        </p:nvSpPr>
        <p:spPr>
          <a:xfrm>
            <a:off x="4307681" y="2495826"/>
            <a:ext cx="3632666" cy="3455988"/>
          </a:xfrm>
        </p:spPr>
        <p:txBody>
          <a:bodyPr/>
          <a:lstStyle/>
          <a:p>
            <a:endParaRPr kumimoji="1" lang="ja-JP" altLang="en-US"/>
          </a:p>
        </p:txBody>
      </p:sp>
      <p:sp>
        <p:nvSpPr>
          <p:cNvPr id="26" name="表プレースホルダー 23">
            <a:extLst>
              <a:ext uri="{FF2B5EF4-FFF2-40B4-BE49-F238E27FC236}">
                <a16:creationId xmlns:a16="http://schemas.microsoft.com/office/drawing/2014/main" id="{20368999-3695-8B47-C87B-D64BE95A3F33}"/>
              </a:ext>
            </a:extLst>
          </p:cNvPr>
          <p:cNvSpPr>
            <a:spLocks noGrp="1"/>
          </p:cNvSpPr>
          <p:nvPr>
            <p:ph type="tbl" sz="quarter" idx="23"/>
          </p:nvPr>
        </p:nvSpPr>
        <p:spPr>
          <a:xfrm>
            <a:off x="8153399" y="2508589"/>
            <a:ext cx="3632666" cy="3455988"/>
          </a:xfrm>
        </p:spPr>
        <p:txBody>
          <a:bodyPr/>
          <a:lstStyle/>
          <a:p>
            <a:endParaRPr kumimoji="1" lang="ja-JP" altLang="en-US"/>
          </a:p>
        </p:txBody>
      </p:sp>
    </p:spTree>
    <p:extLst>
      <p:ext uri="{BB962C8B-B14F-4D97-AF65-F5344CB8AC3E}">
        <p14:creationId xmlns:p14="http://schemas.microsoft.com/office/powerpoint/2010/main" val="356007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980CC20F-3AC2-6069-5FEC-0A2FCDCD760A}"/>
              </a:ext>
            </a:extLst>
          </p:cNvPr>
          <p:cNvPicPr>
            <a:picLocks noChangeAspect="1"/>
          </p:cNvPicPr>
          <p:nvPr userDrawn="1"/>
        </p:nvPicPr>
        <p:blipFill rotWithShape="1">
          <a:blip r:embed="rId2" cstate="hq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580" y="4041781"/>
            <a:ext cx="1685852" cy="2816219"/>
          </a:xfrm>
          <a:prstGeom prst="rect">
            <a:avLst/>
          </a:prstGeom>
        </p:spPr>
      </p:pic>
      <p:pic>
        <p:nvPicPr>
          <p:cNvPr id="32" name="図 31">
            <a:extLst>
              <a:ext uri="{FF2B5EF4-FFF2-40B4-BE49-F238E27FC236}">
                <a16:creationId xmlns:a16="http://schemas.microsoft.com/office/drawing/2014/main" id="{9BAC8FDF-6CFC-0938-79A9-1BEA848144BA}"/>
              </a:ext>
            </a:extLst>
          </p:cNvPr>
          <p:cNvPicPr>
            <a:picLocks noChangeAspect="1"/>
          </p:cNvPicPr>
          <p:nvPr userDrawn="1"/>
        </p:nvPicPr>
        <p:blipFill rotWithShape="1">
          <a:blip r:embed="rId3">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8776925" y="-1"/>
            <a:ext cx="3415075" cy="2773015"/>
          </a:xfrm>
          <a:prstGeom prst="rect">
            <a:avLst/>
          </a:prstGeom>
        </p:spPr>
      </p:pic>
      <p:sp>
        <p:nvSpPr>
          <p:cNvPr id="5" name="フッター プレースホルダー 4">
            <a:extLst>
              <a:ext uri="{FF2B5EF4-FFF2-40B4-BE49-F238E27FC236}">
                <a16:creationId xmlns:a16="http://schemas.microsoft.com/office/drawing/2014/main" id="{1B9F05FB-6887-DCFF-6274-AA227E89FE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21D304-BA27-41B9-7C63-05765B932299}"/>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dirty="0"/>
          </a:p>
        </p:txBody>
      </p:sp>
      <p:sp>
        <p:nvSpPr>
          <p:cNvPr id="7" name="四角形: 上の 2 つの角を丸める 6">
            <a:extLst>
              <a:ext uri="{FF2B5EF4-FFF2-40B4-BE49-F238E27FC236}">
                <a16:creationId xmlns:a16="http://schemas.microsoft.com/office/drawing/2014/main" id="{FC4F8646-4EF4-4AC6-3CF3-1654C17ECF8D}"/>
              </a:ext>
            </a:extLst>
          </p:cNvPr>
          <p:cNvSpPr/>
          <p:nvPr userDrawn="1"/>
        </p:nvSpPr>
        <p:spPr>
          <a:xfrm rot="5400000">
            <a:off x="2173407" y="-632419"/>
            <a:ext cx="71118" cy="3493372"/>
          </a:xfrm>
          <a:prstGeom prst="round2SameRect">
            <a:avLst>
              <a:gd name="adj1" fmla="val 50000"/>
              <a:gd name="adj2" fmla="val 0"/>
            </a:avLst>
          </a:prstGeom>
          <a:solidFill>
            <a:srgbClr val="E2D9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9">
            <a:extLst>
              <a:ext uri="{FF2B5EF4-FFF2-40B4-BE49-F238E27FC236}">
                <a16:creationId xmlns:a16="http://schemas.microsoft.com/office/drawing/2014/main" id="{A88A12AF-B7A2-F3F8-0336-E8FB59425D29}"/>
              </a:ext>
            </a:extLst>
          </p:cNvPr>
          <p:cNvSpPr>
            <a:spLocks noGrp="1"/>
          </p:cNvSpPr>
          <p:nvPr>
            <p:ph type="body" sz="quarter" idx="13"/>
          </p:nvPr>
        </p:nvSpPr>
        <p:spPr>
          <a:xfrm>
            <a:off x="461963" y="249238"/>
            <a:ext cx="5883275" cy="217487"/>
          </a:xfrm>
        </p:spPr>
        <p:txBody>
          <a:bodyPr>
            <a:noAutofit/>
          </a:bodyPr>
          <a:lstStyle>
            <a:lvl1pPr marL="0" indent="0">
              <a:buNone/>
              <a:defRPr sz="1400" b="1"/>
            </a:lvl1pPr>
          </a:lstStyle>
          <a:p>
            <a:pPr lvl="0"/>
            <a:r>
              <a:rPr kumimoji="1" lang="ja-JP" altLang="en-US" dirty="0"/>
              <a:t>マスター テキストの書式設定</a:t>
            </a:r>
          </a:p>
        </p:txBody>
      </p:sp>
      <p:sp>
        <p:nvSpPr>
          <p:cNvPr id="9" name="図プレースホルダー 7">
            <a:extLst>
              <a:ext uri="{FF2B5EF4-FFF2-40B4-BE49-F238E27FC236}">
                <a16:creationId xmlns:a16="http://schemas.microsoft.com/office/drawing/2014/main" id="{660577C4-1108-5AB6-AC45-95C7936B9CE1}"/>
              </a:ext>
            </a:extLst>
          </p:cNvPr>
          <p:cNvSpPr>
            <a:spLocks noGrp="1"/>
          </p:cNvSpPr>
          <p:nvPr>
            <p:ph type="pic" sz="quarter" idx="15"/>
          </p:nvPr>
        </p:nvSpPr>
        <p:spPr>
          <a:xfrm>
            <a:off x="3415892" y="1692268"/>
            <a:ext cx="2362517" cy="2407287"/>
          </a:xfrm>
        </p:spPr>
        <p:txBody>
          <a:bodyPr/>
          <a:lstStyle/>
          <a:p>
            <a:endParaRPr kumimoji="1" lang="ja-JP" altLang="en-US"/>
          </a:p>
        </p:txBody>
      </p:sp>
      <p:sp>
        <p:nvSpPr>
          <p:cNvPr id="11" name="図プレースホルダー 7">
            <a:extLst>
              <a:ext uri="{FF2B5EF4-FFF2-40B4-BE49-F238E27FC236}">
                <a16:creationId xmlns:a16="http://schemas.microsoft.com/office/drawing/2014/main" id="{BC03AA53-2DCF-95DD-A62F-49678AB6C2EF}"/>
              </a:ext>
            </a:extLst>
          </p:cNvPr>
          <p:cNvSpPr>
            <a:spLocks noGrp="1"/>
          </p:cNvSpPr>
          <p:nvPr>
            <p:ph type="pic" sz="quarter" idx="16"/>
          </p:nvPr>
        </p:nvSpPr>
        <p:spPr>
          <a:xfrm>
            <a:off x="6414408" y="1692269"/>
            <a:ext cx="2362517" cy="2407287"/>
          </a:xfrm>
        </p:spPr>
        <p:txBody>
          <a:bodyPr/>
          <a:lstStyle/>
          <a:p>
            <a:endParaRPr kumimoji="1" lang="ja-JP" altLang="en-US"/>
          </a:p>
        </p:txBody>
      </p:sp>
      <p:sp>
        <p:nvSpPr>
          <p:cNvPr id="17" name="テキスト プレースホルダー 15">
            <a:extLst>
              <a:ext uri="{FF2B5EF4-FFF2-40B4-BE49-F238E27FC236}">
                <a16:creationId xmlns:a16="http://schemas.microsoft.com/office/drawing/2014/main" id="{15CA5902-9DE6-3692-4FCF-6FDE3DE7E054}"/>
              </a:ext>
            </a:extLst>
          </p:cNvPr>
          <p:cNvSpPr>
            <a:spLocks noGrp="1"/>
          </p:cNvSpPr>
          <p:nvPr>
            <p:ph type="body" sz="quarter" idx="19" hasCustomPrompt="1"/>
          </p:nvPr>
        </p:nvSpPr>
        <p:spPr>
          <a:xfrm>
            <a:off x="3410495" y="4333875"/>
            <a:ext cx="2362517" cy="349250"/>
          </a:xfrm>
        </p:spPr>
        <p:txBody>
          <a:bodyPr>
            <a:noAutofit/>
          </a:bodyPr>
          <a:lstStyle>
            <a:lvl1pPr marL="0" indent="0">
              <a:buNone/>
              <a:defRPr sz="2000" b="1">
                <a:solidFill>
                  <a:schemeClr val="accent5"/>
                </a:solidFill>
              </a:defRPr>
            </a:lvl1pPr>
          </a:lstStyle>
          <a:p>
            <a:pPr lvl="0"/>
            <a:r>
              <a:rPr kumimoji="1" lang="ja-JP" altLang="en-US" dirty="0"/>
              <a:t>タイトル</a:t>
            </a:r>
          </a:p>
        </p:txBody>
      </p:sp>
      <p:sp>
        <p:nvSpPr>
          <p:cNvPr id="18" name="テキスト プレースホルダー 15">
            <a:extLst>
              <a:ext uri="{FF2B5EF4-FFF2-40B4-BE49-F238E27FC236}">
                <a16:creationId xmlns:a16="http://schemas.microsoft.com/office/drawing/2014/main" id="{B6BACCF9-1338-CD56-72D1-E4E909B7B484}"/>
              </a:ext>
            </a:extLst>
          </p:cNvPr>
          <p:cNvSpPr>
            <a:spLocks noGrp="1"/>
          </p:cNvSpPr>
          <p:nvPr>
            <p:ph type="body" sz="quarter" idx="20" hasCustomPrompt="1"/>
          </p:nvPr>
        </p:nvSpPr>
        <p:spPr>
          <a:xfrm>
            <a:off x="6414408" y="4333875"/>
            <a:ext cx="2362517" cy="349250"/>
          </a:xfrm>
        </p:spPr>
        <p:txBody>
          <a:bodyPr>
            <a:noAutofit/>
          </a:bodyPr>
          <a:lstStyle>
            <a:lvl1pPr marL="0" indent="0">
              <a:buNone/>
              <a:defRPr sz="2000" b="1">
                <a:solidFill>
                  <a:schemeClr val="accent5"/>
                </a:solidFill>
              </a:defRPr>
            </a:lvl1pPr>
          </a:lstStyle>
          <a:p>
            <a:pPr lvl="0"/>
            <a:r>
              <a:rPr kumimoji="1" lang="ja-JP" altLang="en-US" dirty="0"/>
              <a:t>タイトル</a:t>
            </a:r>
          </a:p>
        </p:txBody>
      </p:sp>
      <p:sp>
        <p:nvSpPr>
          <p:cNvPr id="22" name="テキスト プレースホルダー 20">
            <a:extLst>
              <a:ext uri="{FF2B5EF4-FFF2-40B4-BE49-F238E27FC236}">
                <a16:creationId xmlns:a16="http://schemas.microsoft.com/office/drawing/2014/main" id="{9119C5E8-BC54-279D-9F77-CE5542D37A06}"/>
              </a:ext>
            </a:extLst>
          </p:cNvPr>
          <p:cNvSpPr>
            <a:spLocks noGrp="1"/>
          </p:cNvSpPr>
          <p:nvPr>
            <p:ph type="body" sz="quarter" idx="23" hasCustomPrompt="1"/>
          </p:nvPr>
        </p:nvSpPr>
        <p:spPr>
          <a:xfrm>
            <a:off x="6414725" y="4810760"/>
            <a:ext cx="2362517" cy="1275715"/>
          </a:xfrm>
        </p:spPr>
        <p:txBody>
          <a:bodyPr>
            <a:normAutofit/>
          </a:bodyPr>
          <a:lstStyle>
            <a:lvl1pPr marL="0" indent="0">
              <a:buNone/>
              <a:defRPr sz="1800">
                <a:solidFill>
                  <a:schemeClr val="tx1">
                    <a:lumMod val="75000"/>
                    <a:lumOff val="25000"/>
                  </a:schemeClr>
                </a:solidFill>
              </a:defRPr>
            </a:lvl1pPr>
          </a:lstStyle>
          <a:p>
            <a:pPr lvl="0"/>
            <a:r>
              <a:rPr kumimoji="1" lang="ja-JP" altLang="en-US" dirty="0"/>
              <a:t>第 </a:t>
            </a:r>
            <a:r>
              <a:rPr kumimoji="1" lang="en-US" altLang="ja-JP" dirty="0"/>
              <a:t>5 </a:t>
            </a:r>
            <a:r>
              <a:rPr kumimoji="1" lang="ja-JP" altLang="en-US" dirty="0"/>
              <a:t>レベル</a:t>
            </a:r>
          </a:p>
        </p:txBody>
      </p:sp>
      <p:sp>
        <p:nvSpPr>
          <p:cNvPr id="23" name="テキスト プレースホルダー 20">
            <a:extLst>
              <a:ext uri="{FF2B5EF4-FFF2-40B4-BE49-F238E27FC236}">
                <a16:creationId xmlns:a16="http://schemas.microsoft.com/office/drawing/2014/main" id="{C98D4D8B-9AE4-C8A4-6331-32DCD372EE6B}"/>
              </a:ext>
            </a:extLst>
          </p:cNvPr>
          <p:cNvSpPr>
            <a:spLocks noGrp="1"/>
          </p:cNvSpPr>
          <p:nvPr>
            <p:ph type="body" sz="quarter" idx="24" hasCustomPrompt="1"/>
          </p:nvPr>
        </p:nvSpPr>
        <p:spPr>
          <a:xfrm>
            <a:off x="3415575" y="4810760"/>
            <a:ext cx="2362517" cy="1275715"/>
          </a:xfrm>
        </p:spPr>
        <p:txBody>
          <a:bodyPr>
            <a:normAutofit/>
          </a:bodyPr>
          <a:lstStyle>
            <a:lvl1pPr marL="0" indent="0">
              <a:buNone/>
              <a:defRPr sz="1800">
                <a:solidFill>
                  <a:schemeClr val="tx1">
                    <a:lumMod val="75000"/>
                    <a:lumOff val="25000"/>
                  </a:schemeClr>
                </a:solidFill>
              </a:defRPr>
            </a:lvl1pPr>
          </a:lstStyle>
          <a:p>
            <a:pPr lvl="0"/>
            <a:r>
              <a:rPr kumimoji="1" lang="ja-JP" altLang="en-US" dirty="0"/>
              <a:t>第 </a:t>
            </a:r>
            <a:r>
              <a:rPr kumimoji="1" lang="en-US" altLang="ja-JP" dirty="0"/>
              <a:t>5 </a:t>
            </a:r>
            <a:r>
              <a:rPr kumimoji="1" lang="ja-JP" altLang="en-US" dirty="0"/>
              <a:t>レベル</a:t>
            </a:r>
          </a:p>
        </p:txBody>
      </p:sp>
      <p:sp>
        <p:nvSpPr>
          <p:cNvPr id="8" name="図プレースホルダー 7">
            <a:extLst>
              <a:ext uri="{FF2B5EF4-FFF2-40B4-BE49-F238E27FC236}">
                <a16:creationId xmlns:a16="http://schemas.microsoft.com/office/drawing/2014/main" id="{B3A7904B-3E79-598B-587B-868CA25AB4F9}"/>
              </a:ext>
            </a:extLst>
          </p:cNvPr>
          <p:cNvSpPr>
            <a:spLocks noGrp="1"/>
          </p:cNvSpPr>
          <p:nvPr>
            <p:ph type="pic" sz="quarter" idx="14"/>
          </p:nvPr>
        </p:nvSpPr>
        <p:spPr>
          <a:xfrm>
            <a:off x="461962" y="1692273"/>
            <a:ext cx="2362517" cy="2407287"/>
          </a:xfrm>
        </p:spPr>
        <p:txBody>
          <a:bodyPr/>
          <a:lstStyle/>
          <a:p>
            <a:endParaRPr kumimoji="1" lang="ja-JP" altLang="en-US"/>
          </a:p>
        </p:txBody>
      </p:sp>
      <p:sp>
        <p:nvSpPr>
          <p:cNvPr id="16" name="テキスト プレースホルダー 15">
            <a:extLst>
              <a:ext uri="{FF2B5EF4-FFF2-40B4-BE49-F238E27FC236}">
                <a16:creationId xmlns:a16="http://schemas.microsoft.com/office/drawing/2014/main" id="{9E1DE7C4-58DB-1E68-DE11-5462F79AFC8D}"/>
              </a:ext>
            </a:extLst>
          </p:cNvPr>
          <p:cNvSpPr>
            <a:spLocks noGrp="1"/>
          </p:cNvSpPr>
          <p:nvPr>
            <p:ph type="body" sz="quarter" idx="18" hasCustomPrompt="1"/>
          </p:nvPr>
        </p:nvSpPr>
        <p:spPr>
          <a:xfrm>
            <a:off x="461646" y="4333875"/>
            <a:ext cx="2362517" cy="349250"/>
          </a:xfrm>
        </p:spPr>
        <p:txBody>
          <a:bodyPr>
            <a:noAutofit/>
          </a:bodyPr>
          <a:lstStyle>
            <a:lvl1pPr marL="0" indent="0">
              <a:buNone/>
              <a:defRPr sz="2000" b="1">
                <a:solidFill>
                  <a:schemeClr val="accent5"/>
                </a:solidFill>
              </a:defRPr>
            </a:lvl1pPr>
          </a:lstStyle>
          <a:p>
            <a:pPr lvl="0"/>
            <a:r>
              <a:rPr kumimoji="1" lang="ja-JP" altLang="en-US" dirty="0"/>
              <a:t>タイトル</a:t>
            </a:r>
          </a:p>
        </p:txBody>
      </p:sp>
      <p:sp>
        <p:nvSpPr>
          <p:cNvPr id="21" name="テキスト プレースホルダー 20">
            <a:extLst>
              <a:ext uri="{FF2B5EF4-FFF2-40B4-BE49-F238E27FC236}">
                <a16:creationId xmlns:a16="http://schemas.microsoft.com/office/drawing/2014/main" id="{11F077B1-EABC-2C3C-C454-A31E4DDB8522}"/>
              </a:ext>
            </a:extLst>
          </p:cNvPr>
          <p:cNvSpPr>
            <a:spLocks noGrp="1"/>
          </p:cNvSpPr>
          <p:nvPr>
            <p:ph type="body" sz="quarter" idx="22" hasCustomPrompt="1"/>
          </p:nvPr>
        </p:nvSpPr>
        <p:spPr>
          <a:xfrm>
            <a:off x="461646" y="4810760"/>
            <a:ext cx="2362517" cy="1275715"/>
          </a:xfrm>
        </p:spPr>
        <p:txBody>
          <a:bodyPr>
            <a:normAutofit/>
          </a:bodyPr>
          <a:lstStyle>
            <a:lvl1pPr marL="0" indent="0">
              <a:buNone/>
              <a:defRPr sz="1800">
                <a:solidFill>
                  <a:schemeClr val="tx1">
                    <a:lumMod val="75000"/>
                    <a:lumOff val="25000"/>
                  </a:schemeClr>
                </a:solidFill>
              </a:defRPr>
            </a:lvl1pPr>
          </a:lstStyle>
          <a:p>
            <a:pPr lvl="0"/>
            <a:r>
              <a:rPr kumimoji="1" lang="ja-JP" altLang="en-US" dirty="0"/>
              <a:t>第 </a:t>
            </a:r>
            <a:r>
              <a:rPr kumimoji="1" lang="en-US" altLang="ja-JP" dirty="0"/>
              <a:t>5 </a:t>
            </a:r>
            <a:r>
              <a:rPr kumimoji="1" lang="ja-JP" altLang="en-US" dirty="0"/>
              <a:t>レベル</a:t>
            </a:r>
          </a:p>
        </p:txBody>
      </p:sp>
      <p:sp>
        <p:nvSpPr>
          <p:cNvPr id="12" name="図プレースホルダー 7">
            <a:extLst>
              <a:ext uri="{FF2B5EF4-FFF2-40B4-BE49-F238E27FC236}">
                <a16:creationId xmlns:a16="http://schemas.microsoft.com/office/drawing/2014/main" id="{CB0D2861-D4FC-B8EB-A659-4450DEAACF44}"/>
              </a:ext>
            </a:extLst>
          </p:cNvPr>
          <p:cNvSpPr>
            <a:spLocks noGrp="1"/>
          </p:cNvSpPr>
          <p:nvPr>
            <p:ph type="pic" sz="quarter" idx="17"/>
          </p:nvPr>
        </p:nvSpPr>
        <p:spPr>
          <a:xfrm>
            <a:off x="9367521" y="1692270"/>
            <a:ext cx="2362517" cy="2407287"/>
          </a:xfrm>
        </p:spPr>
        <p:txBody>
          <a:bodyPr/>
          <a:lstStyle/>
          <a:p>
            <a:endParaRPr kumimoji="1" lang="ja-JP" altLang="en-US"/>
          </a:p>
        </p:txBody>
      </p:sp>
      <p:sp>
        <p:nvSpPr>
          <p:cNvPr id="19" name="テキスト プレースホルダー 15">
            <a:extLst>
              <a:ext uri="{FF2B5EF4-FFF2-40B4-BE49-F238E27FC236}">
                <a16:creationId xmlns:a16="http://schemas.microsoft.com/office/drawing/2014/main" id="{79CFF00C-F560-2DCF-69E6-DD7AB7BD18B6}"/>
              </a:ext>
            </a:extLst>
          </p:cNvPr>
          <p:cNvSpPr>
            <a:spLocks noGrp="1"/>
          </p:cNvSpPr>
          <p:nvPr>
            <p:ph type="body" sz="quarter" idx="21" hasCustomPrompt="1"/>
          </p:nvPr>
        </p:nvSpPr>
        <p:spPr>
          <a:xfrm>
            <a:off x="9367520" y="4333875"/>
            <a:ext cx="2362517" cy="349250"/>
          </a:xfrm>
        </p:spPr>
        <p:txBody>
          <a:bodyPr>
            <a:noAutofit/>
          </a:bodyPr>
          <a:lstStyle>
            <a:lvl1pPr marL="0" indent="0">
              <a:buNone/>
              <a:defRPr sz="2000" b="1">
                <a:solidFill>
                  <a:schemeClr val="accent5"/>
                </a:solidFill>
              </a:defRPr>
            </a:lvl1pPr>
          </a:lstStyle>
          <a:p>
            <a:pPr lvl="0"/>
            <a:r>
              <a:rPr kumimoji="1" lang="ja-JP" altLang="en-US" dirty="0"/>
              <a:t>タイトル</a:t>
            </a:r>
          </a:p>
        </p:txBody>
      </p:sp>
      <p:sp>
        <p:nvSpPr>
          <p:cNvPr id="24" name="テキスト プレースホルダー 20">
            <a:extLst>
              <a:ext uri="{FF2B5EF4-FFF2-40B4-BE49-F238E27FC236}">
                <a16:creationId xmlns:a16="http://schemas.microsoft.com/office/drawing/2014/main" id="{F0BF01FB-C016-EEE2-5B7D-92C2C5F232B7}"/>
              </a:ext>
            </a:extLst>
          </p:cNvPr>
          <p:cNvSpPr>
            <a:spLocks noGrp="1"/>
          </p:cNvSpPr>
          <p:nvPr>
            <p:ph type="body" sz="quarter" idx="25" hasCustomPrompt="1"/>
          </p:nvPr>
        </p:nvSpPr>
        <p:spPr>
          <a:xfrm>
            <a:off x="9367520" y="4790440"/>
            <a:ext cx="2362517" cy="1275715"/>
          </a:xfrm>
        </p:spPr>
        <p:txBody>
          <a:bodyPr>
            <a:normAutofit/>
          </a:bodyPr>
          <a:lstStyle>
            <a:lvl1pPr marL="0" indent="0">
              <a:buNone/>
              <a:defRPr sz="1800">
                <a:solidFill>
                  <a:schemeClr val="tx1">
                    <a:lumMod val="75000"/>
                    <a:lumOff val="25000"/>
                  </a:schemeClr>
                </a:solidFill>
              </a:defRPr>
            </a:lvl1pPr>
          </a:lstStyle>
          <a:p>
            <a:pPr lvl="0"/>
            <a:r>
              <a:rPr kumimoji="1" lang="ja-JP" altLang="en-US" dirty="0"/>
              <a:t>第 </a:t>
            </a:r>
            <a:r>
              <a:rPr kumimoji="1" lang="en-US" altLang="ja-JP" dirty="0"/>
              <a:t>5 </a:t>
            </a:r>
            <a:r>
              <a:rPr kumimoji="1" lang="ja-JP" altLang="en-US" dirty="0"/>
              <a:t>レベル</a:t>
            </a:r>
          </a:p>
        </p:txBody>
      </p:sp>
      <p:sp>
        <p:nvSpPr>
          <p:cNvPr id="2" name="タイトル 1">
            <a:extLst>
              <a:ext uri="{FF2B5EF4-FFF2-40B4-BE49-F238E27FC236}">
                <a16:creationId xmlns:a16="http://schemas.microsoft.com/office/drawing/2014/main" id="{5BB7C5BE-26B1-04E2-C5A4-17EF69064654}"/>
              </a:ext>
            </a:extLst>
          </p:cNvPr>
          <p:cNvSpPr>
            <a:spLocks noGrp="1"/>
          </p:cNvSpPr>
          <p:nvPr>
            <p:ph type="title"/>
          </p:nvPr>
        </p:nvSpPr>
        <p:spPr>
          <a:xfrm>
            <a:off x="462280" y="485458"/>
            <a:ext cx="10515600" cy="574675"/>
          </a:xfrm>
        </p:spPr>
        <p:txBody>
          <a:bodyPr/>
          <a:lstStyle>
            <a:lvl1pPr>
              <a:defRPr sz="4400"/>
            </a:lvl1pPr>
          </a:lstStyle>
          <a:p>
            <a:r>
              <a:rPr kumimoji="1" lang="ja-JP" altLang="en-US" dirty="0"/>
              <a:t>マスター タイトルの書式設定</a:t>
            </a:r>
          </a:p>
        </p:txBody>
      </p:sp>
    </p:spTree>
    <p:extLst>
      <p:ext uri="{BB962C8B-B14F-4D97-AF65-F5344CB8AC3E}">
        <p14:creationId xmlns:p14="http://schemas.microsoft.com/office/powerpoint/2010/main" val="415457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A541312-782D-E6EC-2D3C-6F133ECB5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dirty="0"/>
              <a:t>マスター テキストの書式設定</a:t>
            </a:r>
          </a:p>
        </p:txBody>
      </p:sp>
      <p:sp>
        <p:nvSpPr>
          <p:cNvPr id="6" name="フッター プレースホルダー 5">
            <a:extLst>
              <a:ext uri="{FF2B5EF4-FFF2-40B4-BE49-F238E27FC236}">
                <a16:creationId xmlns:a16="http://schemas.microsoft.com/office/drawing/2014/main" id="{657122AE-080B-4E14-0EAA-FB0967ECFACF}"/>
              </a:ext>
            </a:extLst>
          </p:cNvPr>
          <p:cNvSpPr>
            <a:spLocks noGrp="1"/>
          </p:cNvSpPr>
          <p:nvPr>
            <p:ph type="ftr" sz="quarter" idx="11"/>
          </p:nvPr>
        </p:nvSpPr>
        <p:spPr>
          <a:xfrm>
            <a:off x="838200" y="6356349"/>
            <a:ext cx="4114800" cy="365125"/>
          </a:xfr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6F6404B-B95F-5FC3-DF28-601136A2B2B2}"/>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
        <p:nvSpPr>
          <p:cNvPr id="9" name="図プレースホルダー 8">
            <a:extLst>
              <a:ext uri="{FF2B5EF4-FFF2-40B4-BE49-F238E27FC236}">
                <a16:creationId xmlns:a16="http://schemas.microsoft.com/office/drawing/2014/main" id="{DB1F9505-74DD-9747-C457-DFBA071B5F14}"/>
              </a:ext>
            </a:extLst>
          </p:cNvPr>
          <p:cNvSpPr>
            <a:spLocks noGrp="1"/>
          </p:cNvSpPr>
          <p:nvPr>
            <p:ph type="pic" sz="quarter" idx="13"/>
          </p:nvPr>
        </p:nvSpPr>
        <p:spPr>
          <a:xfrm>
            <a:off x="6096001" y="0"/>
            <a:ext cx="6096000" cy="6858000"/>
          </a:xfrm>
        </p:spPr>
        <p:txBody>
          <a:bodyPr/>
          <a:lstStyle/>
          <a:p>
            <a:endParaRPr kumimoji="1" lang="ja-JP" altLang="en-US"/>
          </a:p>
        </p:txBody>
      </p:sp>
      <p:sp>
        <p:nvSpPr>
          <p:cNvPr id="10" name="四角形: 上の 2 つの角を丸める 9">
            <a:extLst>
              <a:ext uri="{FF2B5EF4-FFF2-40B4-BE49-F238E27FC236}">
                <a16:creationId xmlns:a16="http://schemas.microsoft.com/office/drawing/2014/main" id="{95B738E1-7465-7CA0-8FF5-F5D42B253AA2}"/>
              </a:ext>
            </a:extLst>
          </p:cNvPr>
          <p:cNvSpPr/>
          <p:nvPr userDrawn="1"/>
        </p:nvSpPr>
        <p:spPr>
          <a:xfrm rot="5400000">
            <a:off x="2549327" y="-227449"/>
            <a:ext cx="71118" cy="3493372"/>
          </a:xfrm>
          <a:prstGeom prst="round2SameRect">
            <a:avLst>
              <a:gd name="adj1" fmla="val 50000"/>
              <a:gd name="adj2" fmla="val 0"/>
            </a:avLst>
          </a:prstGeom>
          <a:solidFill>
            <a:srgbClr val="E2D9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01B33839-A4A1-D5D6-A551-5917DA203AE3}"/>
              </a:ext>
            </a:extLst>
          </p:cNvPr>
          <p:cNvSpPr>
            <a:spLocks noGrp="1"/>
          </p:cNvSpPr>
          <p:nvPr>
            <p:ph type="title" hasCustomPrompt="1"/>
          </p:nvPr>
        </p:nvSpPr>
        <p:spPr>
          <a:xfrm>
            <a:off x="837758" y="574261"/>
            <a:ext cx="3869292" cy="892269"/>
          </a:xfrm>
        </p:spPr>
        <p:txBody>
          <a:bodyPr>
            <a:noAutofit/>
          </a:bodyPr>
          <a:lstStyle>
            <a:lvl1pPr>
              <a:defRPr sz="3200"/>
            </a:lvl1pPr>
          </a:lstStyle>
          <a:p>
            <a:r>
              <a:rPr kumimoji="1" lang="ja-JP" altLang="en-US" dirty="0"/>
              <a:t>タイトルの</a:t>
            </a:r>
            <a:br>
              <a:rPr kumimoji="1" lang="en-US" altLang="ja-JP" dirty="0"/>
            </a:br>
            <a:r>
              <a:rPr kumimoji="1" lang="ja-JP" altLang="en-US" dirty="0"/>
              <a:t>マスタ</a:t>
            </a:r>
          </a:p>
        </p:txBody>
      </p:sp>
      <p:sp>
        <p:nvSpPr>
          <p:cNvPr id="5" name="テキスト プレースホルダー 9">
            <a:extLst>
              <a:ext uri="{FF2B5EF4-FFF2-40B4-BE49-F238E27FC236}">
                <a16:creationId xmlns:a16="http://schemas.microsoft.com/office/drawing/2014/main" id="{4832AEA6-E394-E8AD-93EB-12839314B919}"/>
              </a:ext>
            </a:extLst>
          </p:cNvPr>
          <p:cNvSpPr>
            <a:spLocks noGrp="1"/>
          </p:cNvSpPr>
          <p:nvPr>
            <p:ph type="body" sz="quarter" idx="14"/>
          </p:nvPr>
        </p:nvSpPr>
        <p:spPr>
          <a:xfrm>
            <a:off x="837757" y="334235"/>
            <a:ext cx="3869292" cy="217487"/>
          </a:xfrm>
        </p:spPr>
        <p:txBody>
          <a:bodyPr>
            <a:noAutofit/>
          </a:bodyPr>
          <a:lstStyle>
            <a:lvl1pPr marL="0" indent="0">
              <a:buNone/>
              <a:defRPr sz="1400" b="1"/>
            </a:lvl1pPr>
          </a:lstStyle>
          <a:p>
            <a:pPr lvl="0"/>
            <a:r>
              <a:rPr kumimoji="1" lang="ja-JP" altLang="en-US" dirty="0"/>
              <a:t>マスター テキストの書式設定</a:t>
            </a:r>
          </a:p>
        </p:txBody>
      </p:sp>
    </p:spTree>
    <p:extLst>
      <p:ext uri="{BB962C8B-B14F-4D97-AF65-F5344CB8AC3E}">
        <p14:creationId xmlns:p14="http://schemas.microsoft.com/office/powerpoint/2010/main" val="134947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9B4D0B-8BD5-F6F8-C28B-ADC34E38CAAF}"/>
              </a:ext>
            </a:extLst>
          </p:cNvPr>
          <p:cNvSpPr>
            <a:spLocks noGrp="1"/>
          </p:cNvSpPr>
          <p:nvPr>
            <p:ph type="title"/>
          </p:nvPr>
        </p:nvSpPr>
        <p:spPr>
          <a:xfrm>
            <a:off x="839786" y="3195320"/>
            <a:ext cx="3932237" cy="985520"/>
          </a:xfrm>
        </p:spPr>
        <p:txBody>
          <a:bodyPr anchor="b"/>
          <a:lstStyle>
            <a:lvl1pPr>
              <a:defRPr sz="3200"/>
            </a:lvl1pPr>
          </a:lstStyle>
          <a:p>
            <a:r>
              <a:rPr kumimoji="1" lang="ja-JP" altLang="en-US" dirty="0"/>
              <a:t>マスター タイトルの書式設定</a:t>
            </a:r>
          </a:p>
        </p:txBody>
      </p:sp>
      <p:sp>
        <p:nvSpPr>
          <p:cNvPr id="4" name="テキスト プレースホルダー 3">
            <a:extLst>
              <a:ext uri="{FF2B5EF4-FFF2-40B4-BE49-F238E27FC236}">
                <a16:creationId xmlns:a16="http://schemas.microsoft.com/office/drawing/2014/main" id="{0A541312-782D-E6EC-2D3C-6F133ECB5631}"/>
              </a:ext>
            </a:extLst>
          </p:cNvPr>
          <p:cNvSpPr>
            <a:spLocks noGrp="1"/>
          </p:cNvSpPr>
          <p:nvPr>
            <p:ph type="body" sz="half" idx="2"/>
          </p:nvPr>
        </p:nvSpPr>
        <p:spPr>
          <a:xfrm>
            <a:off x="839786" y="2773680"/>
            <a:ext cx="3932237" cy="355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dirty="0"/>
              <a:t>マスター テキストの書式設定</a:t>
            </a:r>
          </a:p>
        </p:txBody>
      </p:sp>
      <p:sp>
        <p:nvSpPr>
          <p:cNvPr id="7" name="スライド番号プレースホルダー 6">
            <a:extLst>
              <a:ext uri="{FF2B5EF4-FFF2-40B4-BE49-F238E27FC236}">
                <a16:creationId xmlns:a16="http://schemas.microsoft.com/office/drawing/2014/main" id="{F6F6404B-B95F-5FC3-DF28-601136A2B2B2}"/>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
        <p:nvSpPr>
          <p:cNvPr id="9" name="図プレースホルダー 8">
            <a:extLst>
              <a:ext uri="{FF2B5EF4-FFF2-40B4-BE49-F238E27FC236}">
                <a16:creationId xmlns:a16="http://schemas.microsoft.com/office/drawing/2014/main" id="{DB1F9505-74DD-9747-C457-DFBA071B5F14}"/>
              </a:ext>
            </a:extLst>
          </p:cNvPr>
          <p:cNvSpPr>
            <a:spLocks noGrp="1"/>
          </p:cNvSpPr>
          <p:nvPr>
            <p:ph type="pic" sz="quarter" idx="13"/>
          </p:nvPr>
        </p:nvSpPr>
        <p:spPr>
          <a:xfrm>
            <a:off x="6096001" y="0"/>
            <a:ext cx="6096000" cy="6858000"/>
          </a:xfrm>
        </p:spPr>
        <p:txBody>
          <a:bodyPr/>
          <a:lstStyle/>
          <a:p>
            <a:endParaRPr kumimoji="1" lang="ja-JP" altLang="en-US"/>
          </a:p>
        </p:txBody>
      </p:sp>
    </p:spTree>
    <p:extLst>
      <p:ext uri="{BB962C8B-B14F-4D97-AF65-F5344CB8AC3E}">
        <p14:creationId xmlns:p14="http://schemas.microsoft.com/office/powerpoint/2010/main" val="76257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タイトル付きのコンテンツ">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A541312-782D-E6EC-2D3C-6F133ECB5631}"/>
              </a:ext>
            </a:extLst>
          </p:cNvPr>
          <p:cNvSpPr>
            <a:spLocks noGrp="1"/>
          </p:cNvSpPr>
          <p:nvPr>
            <p:ph type="body" sz="half" idx="2" hasCustomPrompt="1"/>
          </p:nvPr>
        </p:nvSpPr>
        <p:spPr>
          <a:xfrm>
            <a:off x="839786" y="1176422"/>
            <a:ext cx="3932237" cy="428683"/>
          </a:xfrm>
        </p:spPr>
        <p:txBody>
          <a:bodyPr>
            <a:noAutofit/>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dirty="0"/>
              <a:t>会社概要</a:t>
            </a:r>
          </a:p>
        </p:txBody>
      </p:sp>
      <p:sp>
        <p:nvSpPr>
          <p:cNvPr id="7" name="スライド番号プレースホルダー 6">
            <a:extLst>
              <a:ext uri="{FF2B5EF4-FFF2-40B4-BE49-F238E27FC236}">
                <a16:creationId xmlns:a16="http://schemas.microsoft.com/office/drawing/2014/main" id="{F6F6404B-B95F-5FC3-DF28-601136A2B2B2}"/>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
        <p:nvSpPr>
          <p:cNvPr id="9" name="図プレースホルダー 8">
            <a:extLst>
              <a:ext uri="{FF2B5EF4-FFF2-40B4-BE49-F238E27FC236}">
                <a16:creationId xmlns:a16="http://schemas.microsoft.com/office/drawing/2014/main" id="{DB1F9505-74DD-9747-C457-DFBA071B5F14}"/>
              </a:ext>
            </a:extLst>
          </p:cNvPr>
          <p:cNvSpPr>
            <a:spLocks noGrp="1"/>
          </p:cNvSpPr>
          <p:nvPr>
            <p:ph type="pic" sz="quarter" idx="13"/>
          </p:nvPr>
        </p:nvSpPr>
        <p:spPr>
          <a:xfrm>
            <a:off x="6096001" y="0"/>
            <a:ext cx="6096000" cy="6858000"/>
          </a:xfrm>
        </p:spPr>
        <p:txBody>
          <a:bodyPr/>
          <a:lstStyle/>
          <a:p>
            <a:endParaRPr kumimoji="1" lang="ja-JP" altLang="en-US"/>
          </a:p>
        </p:txBody>
      </p:sp>
      <p:sp>
        <p:nvSpPr>
          <p:cNvPr id="3" name="四角形: 上の 2 つの角を丸める 2">
            <a:extLst>
              <a:ext uri="{FF2B5EF4-FFF2-40B4-BE49-F238E27FC236}">
                <a16:creationId xmlns:a16="http://schemas.microsoft.com/office/drawing/2014/main" id="{69E7BDDA-7E86-4CE1-CD37-528F02E5B49E}"/>
              </a:ext>
            </a:extLst>
          </p:cNvPr>
          <p:cNvSpPr/>
          <p:nvPr userDrawn="1"/>
        </p:nvSpPr>
        <p:spPr>
          <a:xfrm rot="5400000">
            <a:off x="2550913" y="-106022"/>
            <a:ext cx="71118" cy="3493372"/>
          </a:xfrm>
          <a:prstGeom prst="round2SameRect">
            <a:avLst>
              <a:gd name="adj1" fmla="val 50000"/>
              <a:gd name="adj2" fmla="val 0"/>
            </a:avLst>
          </a:prstGeom>
          <a:solidFill>
            <a:srgbClr val="E2D9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7DC8BC54-EA07-B376-DDA5-1752DFB7AB7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9786" y="2318513"/>
            <a:ext cx="340512" cy="340512"/>
          </a:xfrm>
          <a:prstGeom prst="rect">
            <a:avLst/>
          </a:prstGeom>
        </p:spPr>
      </p:pic>
      <p:pic>
        <p:nvPicPr>
          <p:cNvPr id="10" name="図 9">
            <a:extLst>
              <a:ext uri="{FF2B5EF4-FFF2-40B4-BE49-F238E27FC236}">
                <a16:creationId xmlns:a16="http://schemas.microsoft.com/office/drawing/2014/main" id="{B1FAD1C1-A927-E614-B22C-584B09B2D08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flipH="1">
            <a:off x="839786" y="3006993"/>
            <a:ext cx="340512" cy="340512"/>
          </a:xfrm>
          <a:prstGeom prst="rect">
            <a:avLst/>
          </a:prstGeom>
        </p:spPr>
      </p:pic>
      <p:pic>
        <p:nvPicPr>
          <p:cNvPr id="14" name="図 13">
            <a:extLst>
              <a:ext uri="{FF2B5EF4-FFF2-40B4-BE49-F238E27FC236}">
                <a16:creationId xmlns:a16="http://schemas.microsoft.com/office/drawing/2014/main" id="{489C701C-686C-6C1D-8AB1-96EE4570C282}"/>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39786" y="3695473"/>
            <a:ext cx="340512" cy="340512"/>
          </a:xfrm>
          <a:prstGeom prst="rect">
            <a:avLst/>
          </a:prstGeom>
        </p:spPr>
      </p:pic>
      <p:pic>
        <p:nvPicPr>
          <p:cNvPr id="16" name="図 15">
            <a:extLst>
              <a:ext uri="{FF2B5EF4-FFF2-40B4-BE49-F238E27FC236}">
                <a16:creationId xmlns:a16="http://schemas.microsoft.com/office/drawing/2014/main" id="{D0021429-FE2C-E6C9-C3E1-1F8B2505DFF5}"/>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9786" y="4383953"/>
            <a:ext cx="340512" cy="340512"/>
          </a:xfrm>
          <a:prstGeom prst="rect">
            <a:avLst/>
          </a:prstGeom>
        </p:spPr>
      </p:pic>
      <p:sp>
        <p:nvSpPr>
          <p:cNvPr id="18" name="テキスト プレースホルダー 17">
            <a:extLst>
              <a:ext uri="{FF2B5EF4-FFF2-40B4-BE49-F238E27FC236}">
                <a16:creationId xmlns:a16="http://schemas.microsoft.com/office/drawing/2014/main" id="{59775DD8-F210-EF2B-BAF8-96D29D8617E1}"/>
              </a:ext>
            </a:extLst>
          </p:cNvPr>
          <p:cNvSpPr>
            <a:spLocks noGrp="1"/>
          </p:cNvSpPr>
          <p:nvPr>
            <p:ph type="body" sz="quarter" idx="14" hasCustomPrompt="1"/>
          </p:nvPr>
        </p:nvSpPr>
        <p:spPr>
          <a:xfrm>
            <a:off x="1593501" y="2248281"/>
            <a:ext cx="4089297" cy="480975"/>
          </a:xfrm>
        </p:spPr>
        <p:txBody>
          <a:bodyPr anchor="ctr">
            <a:normAutofit/>
          </a:bodyPr>
          <a:lstStyle>
            <a:lvl1pPr marL="0" indent="0">
              <a:buNone/>
              <a:defRPr sz="2000"/>
            </a:lvl1pPr>
          </a:lstStyle>
          <a:p>
            <a:pPr lvl="0"/>
            <a:r>
              <a:rPr kumimoji="1" lang="ja-JP" altLang="en-US" dirty="0"/>
              <a:t>会社名</a:t>
            </a:r>
          </a:p>
        </p:txBody>
      </p:sp>
      <p:sp>
        <p:nvSpPr>
          <p:cNvPr id="19" name="テキスト プレースホルダー 17">
            <a:extLst>
              <a:ext uri="{FF2B5EF4-FFF2-40B4-BE49-F238E27FC236}">
                <a16:creationId xmlns:a16="http://schemas.microsoft.com/office/drawing/2014/main" id="{584AE70E-A63A-DE8D-D57F-885A588AACF6}"/>
              </a:ext>
            </a:extLst>
          </p:cNvPr>
          <p:cNvSpPr>
            <a:spLocks noGrp="1"/>
          </p:cNvSpPr>
          <p:nvPr>
            <p:ph type="body" sz="quarter" idx="15" hasCustomPrompt="1"/>
          </p:nvPr>
        </p:nvSpPr>
        <p:spPr>
          <a:xfrm>
            <a:off x="1593501" y="2936761"/>
            <a:ext cx="4089297" cy="480975"/>
          </a:xfrm>
        </p:spPr>
        <p:txBody>
          <a:bodyPr anchor="ctr">
            <a:normAutofit/>
          </a:bodyPr>
          <a:lstStyle>
            <a:lvl1pPr marL="0" indent="0">
              <a:buNone/>
              <a:defRPr sz="2000"/>
            </a:lvl1pPr>
          </a:lstStyle>
          <a:p>
            <a:pPr lvl="0"/>
            <a:r>
              <a:rPr kumimoji="1" lang="ja-JP" altLang="en-US" dirty="0"/>
              <a:t>住所</a:t>
            </a:r>
          </a:p>
        </p:txBody>
      </p:sp>
      <p:sp>
        <p:nvSpPr>
          <p:cNvPr id="20" name="テキスト プレースホルダー 17">
            <a:extLst>
              <a:ext uri="{FF2B5EF4-FFF2-40B4-BE49-F238E27FC236}">
                <a16:creationId xmlns:a16="http://schemas.microsoft.com/office/drawing/2014/main" id="{56E8E728-DBB9-B4D9-C497-39575FE3C880}"/>
              </a:ext>
            </a:extLst>
          </p:cNvPr>
          <p:cNvSpPr>
            <a:spLocks noGrp="1"/>
          </p:cNvSpPr>
          <p:nvPr>
            <p:ph type="body" sz="quarter" idx="16" hasCustomPrompt="1"/>
          </p:nvPr>
        </p:nvSpPr>
        <p:spPr>
          <a:xfrm>
            <a:off x="1593501" y="3625241"/>
            <a:ext cx="4089297" cy="480975"/>
          </a:xfrm>
        </p:spPr>
        <p:txBody>
          <a:bodyPr anchor="ctr">
            <a:normAutofit/>
          </a:bodyPr>
          <a:lstStyle>
            <a:lvl1pPr marL="0" indent="0">
              <a:buNone/>
              <a:defRPr sz="2000"/>
            </a:lvl1pPr>
          </a:lstStyle>
          <a:p>
            <a:pPr lvl="0"/>
            <a:r>
              <a:rPr kumimoji="1" lang="ja-JP" altLang="en-US" dirty="0"/>
              <a:t>電話番号</a:t>
            </a:r>
          </a:p>
        </p:txBody>
      </p:sp>
      <p:sp>
        <p:nvSpPr>
          <p:cNvPr id="21" name="テキスト プレースホルダー 17">
            <a:extLst>
              <a:ext uri="{FF2B5EF4-FFF2-40B4-BE49-F238E27FC236}">
                <a16:creationId xmlns:a16="http://schemas.microsoft.com/office/drawing/2014/main" id="{384EEDD5-86C7-03C4-D055-721AA7A0DFC2}"/>
              </a:ext>
            </a:extLst>
          </p:cNvPr>
          <p:cNvSpPr>
            <a:spLocks noGrp="1"/>
          </p:cNvSpPr>
          <p:nvPr>
            <p:ph type="body" sz="quarter" idx="17" hasCustomPrompt="1"/>
          </p:nvPr>
        </p:nvSpPr>
        <p:spPr>
          <a:xfrm>
            <a:off x="1593501" y="4313721"/>
            <a:ext cx="4089297" cy="480975"/>
          </a:xfrm>
        </p:spPr>
        <p:txBody>
          <a:bodyPr anchor="ctr">
            <a:normAutofit/>
          </a:bodyPr>
          <a:lstStyle>
            <a:lvl1pPr marL="0" indent="0">
              <a:buNone/>
              <a:defRPr sz="2000"/>
            </a:lvl1pPr>
          </a:lstStyle>
          <a:p>
            <a:pPr lvl="0"/>
            <a:r>
              <a:rPr kumimoji="1" lang="ja-JP" altLang="en-US" dirty="0"/>
              <a:t>メールアドレス</a:t>
            </a:r>
          </a:p>
        </p:txBody>
      </p:sp>
    </p:spTree>
    <p:extLst>
      <p:ext uri="{BB962C8B-B14F-4D97-AF65-F5344CB8AC3E}">
        <p14:creationId xmlns:p14="http://schemas.microsoft.com/office/powerpoint/2010/main" val="317829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1958A-6EE2-99B6-1EBB-3F52CB93154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301B90-6DE0-BBF7-177C-5446A27D9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53D4076-30A4-66F4-339D-8EEF47C9F9C2}"/>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5" name="フッター プレースホルダー 4">
            <a:extLst>
              <a:ext uri="{FF2B5EF4-FFF2-40B4-BE49-F238E27FC236}">
                <a16:creationId xmlns:a16="http://schemas.microsoft.com/office/drawing/2014/main" id="{347913E3-1152-B5FF-1037-D8C8223BFA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850140-F5C4-32E4-2130-88B62E025D47}"/>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254822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4EA4A0-7510-8AB6-37C5-16E948BDB45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47BB5D-55B8-7F2A-C20D-80B4908CA974}"/>
              </a:ext>
            </a:extLst>
          </p:cNvPr>
          <p:cNvSpPr>
            <a:spLocks noGrp="1"/>
          </p:cNvSpPr>
          <p:nvPr>
            <p:ph sz="half" idx="1"/>
          </p:nvPr>
        </p:nvSpPr>
        <p:spPr>
          <a:xfrm>
            <a:off x="838200" y="1825625"/>
            <a:ext cx="5181600" cy="4351338"/>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6A9C6EA4-C43D-5EB1-37DA-31B8219070F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1B0AF9D-E25B-BD4F-6153-B880E49F49BF}"/>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6" name="フッター プレースホルダー 5">
            <a:extLst>
              <a:ext uri="{FF2B5EF4-FFF2-40B4-BE49-F238E27FC236}">
                <a16:creationId xmlns:a16="http://schemas.microsoft.com/office/drawing/2014/main" id="{3FAE22DF-59AE-B627-64DD-E9F8AA4770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C4D5F3-EDFA-7D54-46C5-AB3A27D3B4CC}"/>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300524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8EF34A-6BC0-7011-B29A-D9DB7CF3A9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F295D669-91D5-A313-5FF4-A3DE49B939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a:extLst>
              <a:ext uri="{FF2B5EF4-FFF2-40B4-BE49-F238E27FC236}">
                <a16:creationId xmlns:a16="http://schemas.microsoft.com/office/drawing/2014/main" id="{8AF5DAC8-A7F0-6FA8-BA51-4DCC3A784E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CB87BC72-635F-30A3-4477-FAD64FF54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2977100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6" r:id="rId5"/>
    <p:sldLayoutId id="2147483660" r:id="rId6"/>
    <p:sldLayoutId id="2147483663" r:id="rId7"/>
    <p:sldLayoutId id="2147483651" r:id="rId8"/>
    <p:sldLayoutId id="2147483652" r:id="rId9"/>
    <p:sldLayoutId id="2147483653" r:id="rId10"/>
    <p:sldLayoutId id="2147483654" r:id="rId11"/>
    <p:sldLayoutId id="2147483655"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kumimoji="1" sz="4400" b="1" kern="1200">
          <a:solidFill>
            <a:schemeClr val="tx1">
              <a:lumMod val="75000"/>
              <a:lumOff val="25000"/>
            </a:schemeClr>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4906C087-C377-7F3A-3019-CE8ED361DA13}"/>
              </a:ext>
            </a:extLst>
          </p:cNvPr>
          <p:cNvSpPr>
            <a:spLocks noGrp="1"/>
          </p:cNvSpPr>
          <p:nvPr>
            <p:ph type="subTitle" idx="1"/>
          </p:nvPr>
        </p:nvSpPr>
        <p:spPr/>
        <p:txBody>
          <a:bodyPr/>
          <a:lstStyle/>
          <a:p>
            <a:r>
              <a:rPr kumimoji="1" lang="ja-JP" altLang="en-US" dirty="0">
                <a:solidFill>
                  <a:srgbClr val="545454"/>
                </a:solidFill>
              </a:rPr>
              <a:t>もう悩まない</a:t>
            </a:r>
            <a:r>
              <a:rPr kumimoji="1" lang="en-US" altLang="ja-JP" dirty="0">
                <a:solidFill>
                  <a:srgbClr val="545454"/>
                </a:solidFill>
              </a:rPr>
              <a:t>WEB</a:t>
            </a:r>
            <a:r>
              <a:rPr kumimoji="1" lang="ja-JP" altLang="en-US" dirty="0">
                <a:solidFill>
                  <a:srgbClr val="545454"/>
                </a:solidFill>
              </a:rPr>
              <a:t>集客！！</a:t>
            </a:r>
          </a:p>
        </p:txBody>
      </p:sp>
      <p:pic>
        <p:nvPicPr>
          <p:cNvPr id="5" name="図 4" descr="アイコン が含まれている画像&#10;&#10;自動的に生成された説明">
            <a:extLst>
              <a:ext uri="{FF2B5EF4-FFF2-40B4-BE49-F238E27FC236}">
                <a16:creationId xmlns:a16="http://schemas.microsoft.com/office/drawing/2014/main" id="{44B18048-2DCD-D267-DA70-8458F3B224D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513379" y="1839384"/>
            <a:ext cx="3180036" cy="1670579"/>
          </a:xfrm>
          <a:prstGeom prst="rect">
            <a:avLst/>
          </a:prstGeom>
        </p:spPr>
      </p:pic>
    </p:spTree>
    <p:extLst>
      <p:ext uri="{BB962C8B-B14F-4D97-AF65-F5344CB8AC3E}">
        <p14:creationId xmlns:p14="http://schemas.microsoft.com/office/powerpoint/2010/main" val="229315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6B24AD-EBC4-A7FE-29AB-AE17795F63E7}"/>
              </a:ext>
            </a:extLst>
          </p:cNvPr>
          <p:cNvSpPr>
            <a:spLocks noGrp="1"/>
          </p:cNvSpPr>
          <p:nvPr>
            <p:ph type="title"/>
          </p:nvPr>
        </p:nvSpPr>
        <p:spPr/>
        <p:txBody>
          <a:bodyPr/>
          <a:lstStyle/>
          <a:p>
            <a:r>
              <a:rPr kumimoji="1" lang="ja-JP" altLang="en-US" dirty="0"/>
              <a:t>料金プラン</a:t>
            </a:r>
            <a:br>
              <a:rPr kumimoji="1" lang="en-US" altLang="ja-JP" dirty="0"/>
            </a:br>
            <a:endParaRPr kumimoji="1" lang="ja-JP" altLang="en-US" dirty="0"/>
          </a:p>
        </p:txBody>
      </p:sp>
      <p:sp>
        <p:nvSpPr>
          <p:cNvPr id="3" name="テキスト プレースホルダー 2">
            <a:extLst>
              <a:ext uri="{FF2B5EF4-FFF2-40B4-BE49-F238E27FC236}">
                <a16:creationId xmlns:a16="http://schemas.microsoft.com/office/drawing/2014/main" id="{86E1807A-8B84-544C-04F6-BE406586D66D}"/>
              </a:ext>
            </a:extLst>
          </p:cNvPr>
          <p:cNvSpPr>
            <a:spLocks noGrp="1"/>
          </p:cNvSpPr>
          <p:nvPr>
            <p:ph type="body" sz="half" idx="2"/>
          </p:nvPr>
        </p:nvSpPr>
        <p:spPr/>
        <p:txBody>
          <a:bodyPr/>
          <a:lstStyle/>
          <a:p>
            <a:r>
              <a:rPr kumimoji="1" lang="en-US" altLang="ja-JP" b="1" dirty="0"/>
              <a:t>03</a:t>
            </a:r>
            <a:r>
              <a:rPr lang="ja-JP" altLang="en-US" b="1" dirty="0"/>
              <a:t> </a:t>
            </a:r>
            <a:r>
              <a:rPr kumimoji="1" lang="en-US" altLang="ja-JP" b="1" dirty="0"/>
              <a:t>PRICE</a:t>
            </a:r>
            <a:endParaRPr kumimoji="1" lang="ja-JP" altLang="en-US" b="1" dirty="0"/>
          </a:p>
        </p:txBody>
      </p:sp>
      <p:pic>
        <p:nvPicPr>
          <p:cNvPr id="6" name="図プレースホルダー 5">
            <a:extLst>
              <a:ext uri="{FF2B5EF4-FFF2-40B4-BE49-F238E27FC236}">
                <a16:creationId xmlns:a16="http://schemas.microsoft.com/office/drawing/2014/main" id="{A52097A9-57B4-ED9F-0457-DDF34B508E0A}"/>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0888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0E71D983-3535-899C-AB9D-E44E88D9DA73}"/>
              </a:ext>
            </a:extLst>
          </p:cNvPr>
          <p:cNvSpPr>
            <a:spLocks noGrp="1"/>
          </p:cNvSpPr>
          <p:nvPr>
            <p:ph type="title"/>
          </p:nvPr>
        </p:nvSpPr>
        <p:spPr/>
        <p:txBody>
          <a:bodyPr>
            <a:normAutofit fontScale="90000"/>
          </a:bodyPr>
          <a:lstStyle/>
          <a:p>
            <a:r>
              <a:rPr lang="ja-JP" altLang="en-US"/>
              <a:t>料金プラン（通常）</a:t>
            </a:r>
            <a:endParaRPr lang="ja-JP" altLang="en-US" dirty="0"/>
          </a:p>
        </p:txBody>
      </p:sp>
      <p:sp>
        <p:nvSpPr>
          <p:cNvPr id="8" name="テキスト プレースホルダー 7">
            <a:extLst>
              <a:ext uri="{FF2B5EF4-FFF2-40B4-BE49-F238E27FC236}">
                <a16:creationId xmlns:a16="http://schemas.microsoft.com/office/drawing/2014/main" id="{F9AE77CE-693B-0076-8E27-0EDCAE01C8F6}"/>
              </a:ext>
            </a:extLst>
          </p:cNvPr>
          <p:cNvSpPr>
            <a:spLocks noGrp="1"/>
          </p:cNvSpPr>
          <p:nvPr>
            <p:ph type="body" sz="quarter" idx="13"/>
          </p:nvPr>
        </p:nvSpPr>
        <p:spPr/>
        <p:txBody>
          <a:bodyPr/>
          <a:lstStyle/>
          <a:p>
            <a:r>
              <a:rPr lang="en-US" altLang="ja-JP" dirty="0"/>
              <a:t>03</a:t>
            </a:r>
            <a:r>
              <a:rPr lang="ja-JP" altLang="en-US" dirty="0"/>
              <a:t> </a:t>
            </a:r>
            <a:r>
              <a:rPr lang="en-US" altLang="ja-JP" dirty="0"/>
              <a:t>PRICE</a:t>
            </a:r>
            <a:endParaRPr lang="ja-JP" altLang="en-US" dirty="0"/>
          </a:p>
        </p:txBody>
      </p:sp>
      <p:sp>
        <p:nvSpPr>
          <p:cNvPr id="4" name="テキスト プレースホルダー 3">
            <a:extLst>
              <a:ext uri="{FF2B5EF4-FFF2-40B4-BE49-F238E27FC236}">
                <a16:creationId xmlns:a16="http://schemas.microsoft.com/office/drawing/2014/main" id="{6BCFB198-5381-FD11-CFCF-504445CBD1FE}"/>
              </a:ext>
            </a:extLst>
          </p:cNvPr>
          <p:cNvSpPr>
            <a:spLocks noGrp="1"/>
          </p:cNvSpPr>
          <p:nvPr>
            <p:ph type="body" sz="quarter" idx="18"/>
          </p:nvPr>
        </p:nvSpPr>
        <p:spPr>
          <a:xfrm>
            <a:off x="461963" y="3025912"/>
            <a:ext cx="3632666" cy="874643"/>
          </a:xfrm>
          <a:prstGeom prst="roundRect">
            <a:avLst/>
          </a:prstGeom>
        </p:spPr>
        <p:txBody>
          <a:bodyPr>
            <a:normAutofit/>
          </a:bodyPr>
          <a:lstStyle/>
          <a:p>
            <a:r>
              <a:rPr lang="ja-JP" altLang="en-US" sz="1600" dirty="0"/>
              <a:t>ミニプラン</a:t>
            </a:r>
            <a:endParaRPr lang="en-US" altLang="ja-JP" sz="1600" dirty="0"/>
          </a:p>
          <a:p>
            <a:r>
              <a:rPr kumimoji="1" lang="en-US" altLang="ja-JP" dirty="0"/>
              <a:t>11,000</a:t>
            </a:r>
            <a:r>
              <a:rPr kumimoji="1" lang="ja-JP" altLang="en-US" sz="1400" dirty="0"/>
              <a:t>円</a:t>
            </a:r>
            <a:r>
              <a:rPr kumimoji="1" lang="en-US" altLang="ja-JP" sz="1400" dirty="0"/>
              <a:t>/</a:t>
            </a:r>
            <a:r>
              <a:rPr kumimoji="1" lang="ja-JP" altLang="en-US" sz="1400" dirty="0"/>
              <a:t>月額</a:t>
            </a:r>
            <a:endParaRPr kumimoji="1" lang="ja-JP" altLang="en-US" dirty="0"/>
          </a:p>
        </p:txBody>
      </p:sp>
      <p:sp>
        <p:nvSpPr>
          <p:cNvPr id="5" name="テキスト プレースホルダー 4">
            <a:extLst>
              <a:ext uri="{FF2B5EF4-FFF2-40B4-BE49-F238E27FC236}">
                <a16:creationId xmlns:a16="http://schemas.microsoft.com/office/drawing/2014/main" id="{2576B34A-2252-BD35-E6D0-0FD5A0EEFC9C}"/>
              </a:ext>
            </a:extLst>
          </p:cNvPr>
          <p:cNvSpPr>
            <a:spLocks noGrp="1"/>
          </p:cNvSpPr>
          <p:nvPr>
            <p:ph type="body" sz="quarter" idx="19"/>
          </p:nvPr>
        </p:nvSpPr>
        <p:spPr>
          <a:xfrm>
            <a:off x="4307681" y="3025912"/>
            <a:ext cx="3632666" cy="874643"/>
          </a:xfrm>
          <a:prstGeom prst="roundRect">
            <a:avLst/>
          </a:prstGeom>
        </p:spPr>
        <p:txBody>
          <a:bodyPr>
            <a:normAutofit/>
          </a:bodyPr>
          <a:lstStyle/>
          <a:p>
            <a:r>
              <a:rPr lang="ja-JP" altLang="en-US" sz="1400" dirty="0"/>
              <a:t>スタンダード</a:t>
            </a:r>
            <a:endParaRPr lang="en-US" altLang="ja-JP" sz="2400" dirty="0"/>
          </a:p>
          <a:p>
            <a:r>
              <a:rPr kumimoji="1" lang="en-US" altLang="ja-JP" dirty="0"/>
              <a:t>24,800</a:t>
            </a:r>
            <a:r>
              <a:rPr kumimoji="1" lang="ja-JP" altLang="en-US" sz="1400" dirty="0"/>
              <a:t>円</a:t>
            </a:r>
            <a:r>
              <a:rPr kumimoji="1" lang="en-US" altLang="ja-JP" sz="1400" dirty="0"/>
              <a:t>/</a:t>
            </a:r>
            <a:r>
              <a:rPr kumimoji="1" lang="ja-JP" altLang="en-US" sz="1400" dirty="0"/>
              <a:t>月額</a:t>
            </a:r>
            <a:endParaRPr kumimoji="1" lang="ja-JP" altLang="en-US" sz="1600" dirty="0"/>
          </a:p>
        </p:txBody>
      </p:sp>
      <p:sp>
        <p:nvSpPr>
          <p:cNvPr id="6" name="テキスト プレースホルダー 5">
            <a:extLst>
              <a:ext uri="{FF2B5EF4-FFF2-40B4-BE49-F238E27FC236}">
                <a16:creationId xmlns:a16="http://schemas.microsoft.com/office/drawing/2014/main" id="{D3193916-8AB9-DAEB-CF62-BDAA03B943D9}"/>
              </a:ext>
            </a:extLst>
          </p:cNvPr>
          <p:cNvSpPr>
            <a:spLocks noGrp="1"/>
          </p:cNvSpPr>
          <p:nvPr>
            <p:ph type="body" sz="quarter" idx="20"/>
          </p:nvPr>
        </p:nvSpPr>
        <p:spPr>
          <a:xfrm>
            <a:off x="8153400" y="3025912"/>
            <a:ext cx="3632666" cy="874643"/>
          </a:xfrm>
          <a:prstGeom prst="roundRect">
            <a:avLst/>
          </a:prstGeom>
        </p:spPr>
        <p:txBody>
          <a:bodyPr>
            <a:normAutofit/>
          </a:bodyPr>
          <a:lstStyle/>
          <a:p>
            <a:r>
              <a:rPr lang="ja-JP" altLang="en-US" sz="1600" dirty="0"/>
              <a:t>プレミアム</a:t>
            </a:r>
            <a:endParaRPr lang="en-US" altLang="ja-JP" sz="2800" dirty="0"/>
          </a:p>
          <a:p>
            <a:r>
              <a:rPr kumimoji="1" lang="en-US" altLang="ja-JP" dirty="0"/>
              <a:t>44,800</a:t>
            </a:r>
            <a:r>
              <a:rPr kumimoji="1" lang="ja-JP" altLang="en-US" sz="1400" dirty="0"/>
              <a:t>円</a:t>
            </a:r>
            <a:r>
              <a:rPr kumimoji="1" lang="en-US" altLang="ja-JP" sz="1400" dirty="0"/>
              <a:t>/</a:t>
            </a:r>
            <a:r>
              <a:rPr kumimoji="1" lang="ja-JP" altLang="en-US" sz="1400" dirty="0"/>
              <a:t>月額</a:t>
            </a:r>
            <a:endParaRPr kumimoji="1" lang="ja-JP" altLang="en-US" sz="2800" dirty="0"/>
          </a:p>
        </p:txBody>
      </p:sp>
      <p:graphicFrame>
        <p:nvGraphicFramePr>
          <p:cNvPr id="12" name="表プレースホルダー 11">
            <a:extLst>
              <a:ext uri="{FF2B5EF4-FFF2-40B4-BE49-F238E27FC236}">
                <a16:creationId xmlns:a16="http://schemas.microsoft.com/office/drawing/2014/main" id="{F0049B1F-5BF3-FADD-FA83-47F61A41CC61}"/>
              </a:ext>
            </a:extLst>
          </p:cNvPr>
          <p:cNvGraphicFramePr>
            <a:graphicFrameLocks noGrp="1"/>
          </p:cNvGraphicFramePr>
          <p:nvPr>
            <p:ph type="tbl" sz="quarter" idx="21"/>
            <p:extLst>
              <p:ext uri="{D42A27DB-BD31-4B8C-83A1-F6EECF244321}">
                <p14:modId xmlns:p14="http://schemas.microsoft.com/office/powerpoint/2010/main" val="1611257596"/>
              </p:ext>
            </p:extLst>
          </p:nvPr>
        </p:nvGraphicFramePr>
        <p:xfrm>
          <a:off x="461963" y="4107344"/>
          <a:ext cx="3632200" cy="1295997"/>
        </p:xfrm>
        <a:graphic>
          <a:graphicData uri="http://schemas.openxmlformats.org/drawingml/2006/table">
            <a:tbl>
              <a:tblPr bandRow="1">
                <a:tableStyleId>{91EBBBCC-DAD2-459C-BE2E-F6DE35CF9A28}</a:tableStyleId>
              </a:tblPr>
              <a:tblGrid>
                <a:gridCol w="3632200">
                  <a:extLst>
                    <a:ext uri="{9D8B030D-6E8A-4147-A177-3AD203B41FA5}">
                      <a16:colId xmlns:a16="http://schemas.microsoft.com/office/drawing/2014/main" val="1874995758"/>
                    </a:ext>
                  </a:extLst>
                </a:gridCol>
              </a:tblGrid>
              <a:tr h="431999">
                <a:tc>
                  <a:txBody>
                    <a:bodyPr/>
                    <a:lstStyle/>
                    <a:p>
                      <a:pPr algn="ctr"/>
                      <a:r>
                        <a:rPr kumimoji="1" lang="ja-JP" altLang="en-US" sz="1600" dirty="0">
                          <a:solidFill>
                            <a:schemeClr val="tx1">
                              <a:lumMod val="75000"/>
                              <a:lumOff val="25000"/>
                            </a:schemeClr>
                          </a:solidFill>
                          <a:latin typeface="+mj-ea"/>
                          <a:ea typeface="+mj-ea"/>
                        </a:rPr>
                        <a:t>投稿回数　週</a:t>
                      </a:r>
                      <a:r>
                        <a:rPr kumimoji="1" lang="en-US" altLang="ja-JP" sz="1600" dirty="0">
                          <a:solidFill>
                            <a:schemeClr val="tx1">
                              <a:lumMod val="75000"/>
                              <a:lumOff val="25000"/>
                            </a:schemeClr>
                          </a:solidFill>
                          <a:latin typeface="+mj-ea"/>
                          <a:ea typeface="+mj-ea"/>
                        </a:rPr>
                        <a:t>1</a:t>
                      </a:r>
                      <a:r>
                        <a:rPr kumimoji="1" lang="ja-JP" altLang="en-US" sz="1600" dirty="0">
                          <a:solidFill>
                            <a:schemeClr val="tx1">
                              <a:lumMod val="75000"/>
                              <a:lumOff val="25000"/>
                            </a:schemeClr>
                          </a:solidFill>
                          <a:latin typeface="+mj-ea"/>
                          <a:ea typeface="+mj-ea"/>
                        </a:rPr>
                        <a:t>回</a:t>
                      </a:r>
                    </a:p>
                  </a:txBody>
                  <a:tcPr anchor="ct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25492403"/>
                  </a:ext>
                </a:extLst>
              </a:tr>
              <a:tr h="431999">
                <a:tc>
                  <a:txBody>
                    <a:bodyPr/>
                    <a:lstStyle/>
                    <a:p>
                      <a:pPr algn="ctr"/>
                      <a:r>
                        <a:rPr kumimoji="1" lang="ja-JP" altLang="en-US" sz="1600" dirty="0">
                          <a:solidFill>
                            <a:schemeClr val="tx1">
                              <a:lumMod val="75000"/>
                              <a:lumOff val="25000"/>
                            </a:schemeClr>
                          </a:solidFill>
                          <a:latin typeface="+mj-ea"/>
                          <a:ea typeface="+mj-ea"/>
                        </a:rPr>
                        <a:t>生成画像　あり</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88033868"/>
                  </a:ext>
                </a:extLst>
              </a:tr>
              <a:tr h="431999">
                <a:tc>
                  <a:txBody>
                    <a:bodyPr/>
                    <a:lstStyle/>
                    <a:p>
                      <a:pPr algn="ctr"/>
                      <a:r>
                        <a:rPr kumimoji="1" lang="ja-JP" altLang="en-US" sz="1600" dirty="0">
                          <a:solidFill>
                            <a:schemeClr val="tx1">
                              <a:lumMod val="75000"/>
                              <a:lumOff val="25000"/>
                            </a:schemeClr>
                          </a:solidFill>
                          <a:latin typeface="+mj-ea"/>
                          <a:ea typeface="+mj-ea"/>
                        </a:rPr>
                        <a:t>対策キーワード数　</a:t>
                      </a:r>
                      <a:r>
                        <a:rPr kumimoji="1" lang="en-US" altLang="ja-JP" sz="1600" dirty="0">
                          <a:solidFill>
                            <a:schemeClr val="tx1">
                              <a:lumMod val="75000"/>
                              <a:lumOff val="25000"/>
                            </a:schemeClr>
                          </a:solidFill>
                          <a:latin typeface="+mj-ea"/>
                          <a:ea typeface="+mj-ea"/>
                        </a:rPr>
                        <a:t>3</a:t>
                      </a:r>
                      <a:r>
                        <a:rPr kumimoji="1" lang="ja-JP" altLang="en-US" sz="1600" dirty="0">
                          <a:solidFill>
                            <a:schemeClr val="tx1">
                              <a:lumMod val="75000"/>
                              <a:lumOff val="25000"/>
                            </a:schemeClr>
                          </a:solidFill>
                          <a:latin typeface="+mj-ea"/>
                          <a:ea typeface="+mj-ea"/>
                        </a:rPr>
                        <a:t>個</a:t>
                      </a:r>
                    </a:p>
                  </a:txBody>
                  <a:tcPr anchor="ctr">
                    <a:lnT w="1270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2778050975"/>
                  </a:ext>
                </a:extLst>
              </a:tr>
            </a:tbl>
          </a:graphicData>
        </a:graphic>
      </p:graphicFrame>
      <p:graphicFrame>
        <p:nvGraphicFramePr>
          <p:cNvPr id="13" name="表プレースホルダー 11">
            <a:extLst>
              <a:ext uri="{FF2B5EF4-FFF2-40B4-BE49-F238E27FC236}">
                <a16:creationId xmlns:a16="http://schemas.microsoft.com/office/drawing/2014/main" id="{B6DE8B9A-953B-432A-65C4-503260474464}"/>
              </a:ext>
            </a:extLst>
          </p:cNvPr>
          <p:cNvGraphicFramePr>
            <a:graphicFrameLocks/>
          </p:cNvGraphicFramePr>
          <p:nvPr>
            <p:extLst>
              <p:ext uri="{D42A27DB-BD31-4B8C-83A1-F6EECF244321}">
                <p14:modId xmlns:p14="http://schemas.microsoft.com/office/powerpoint/2010/main" val="1024329396"/>
              </p:ext>
            </p:extLst>
          </p:nvPr>
        </p:nvGraphicFramePr>
        <p:xfrm>
          <a:off x="4308147" y="4107344"/>
          <a:ext cx="3632200" cy="1295997"/>
        </p:xfrm>
        <a:graphic>
          <a:graphicData uri="http://schemas.openxmlformats.org/drawingml/2006/table">
            <a:tbl>
              <a:tblPr bandRow="1">
                <a:tableStyleId>{91EBBBCC-DAD2-459C-BE2E-F6DE35CF9A28}</a:tableStyleId>
              </a:tblPr>
              <a:tblGrid>
                <a:gridCol w="3632200">
                  <a:extLst>
                    <a:ext uri="{9D8B030D-6E8A-4147-A177-3AD203B41FA5}">
                      <a16:colId xmlns:a16="http://schemas.microsoft.com/office/drawing/2014/main" val="1874995758"/>
                    </a:ext>
                  </a:extLst>
                </a:gridCol>
              </a:tblGrid>
              <a:tr h="431999">
                <a:tc>
                  <a:txBody>
                    <a:bodyPr/>
                    <a:lstStyle/>
                    <a:p>
                      <a:pPr algn="ctr"/>
                      <a:r>
                        <a:rPr kumimoji="1" lang="ja-JP" altLang="en-US" sz="1600" dirty="0">
                          <a:solidFill>
                            <a:schemeClr val="tx1">
                              <a:lumMod val="75000"/>
                              <a:lumOff val="25000"/>
                            </a:schemeClr>
                          </a:solidFill>
                          <a:latin typeface="+mj-ea"/>
                          <a:ea typeface="+mj-ea"/>
                        </a:rPr>
                        <a:t>投稿回数　週</a:t>
                      </a:r>
                      <a:r>
                        <a:rPr kumimoji="1" lang="en-US" altLang="ja-JP" sz="1600" dirty="0">
                          <a:solidFill>
                            <a:schemeClr val="tx1">
                              <a:lumMod val="75000"/>
                              <a:lumOff val="25000"/>
                            </a:schemeClr>
                          </a:solidFill>
                          <a:latin typeface="+mj-ea"/>
                          <a:ea typeface="+mj-ea"/>
                        </a:rPr>
                        <a:t>3</a:t>
                      </a:r>
                      <a:r>
                        <a:rPr kumimoji="1" lang="ja-JP" altLang="en-US" sz="1600" dirty="0">
                          <a:solidFill>
                            <a:schemeClr val="tx1">
                              <a:lumMod val="75000"/>
                              <a:lumOff val="25000"/>
                            </a:schemeClr>
                          </a:solidFill>
                          <a:latin typeface="+mj-ea"/>
                          <a:ea typeface="+mj-ea"/>
                        </a:rPr>
                        <a:t>回</a:t>
                      </a:r>
                    </a:p>
                  </a:txBody>
                  <a:tcPr anchor="ct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25492403"/>
                  </a:ext>
                </a:extLst>
              </a:tr>
              <a:tr h="431999">
                <a:tc>
                  <a:txBody>
                    <a:bodyPr/>
                    <a:lstStyle/>
                    <a:p>
                      <a:pPr algn="ctr"/>
                      <a:r>
                        <a:rPr kumimoji="1" lang="ja-JP" altLang="en-US" sz="1600" dirty="0">
                          <a:solidFill>
                            <a:schemeClr val="tx1">
                              <a:lumMod val="75000"/>
                              <a:lumOff val="25000"/>
                            </a:schemeClr>
                          </a:solidFill>
                          <a:latin typeface="+mj-ea"/>
                          <a:ea typeface="+mj-ea"/>
                        </a:rPr>
                        <a:t>生成画像　あり</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88033868"/>
                  </a:ext>
                </a:extLst>
              </a:tr>
              <a:tr h="431999">
                <a:tc>
                  <a:txBody>
                    <a:bodyPr/>
                    <a:lstStyle/>
                    <a:p>
                      <a:pPr algn="ctr"/>
                      <a:r>
                        <a:rPr kumimoji="1" lang="ja-JP" altLang="en-US" sz="1600" dirty="0">
                          <a:solidFill>
                            <a:schemeClr val="tx1">
                              <a:lumMod val="75000"/>
                              <a:lumOff val="25000"/>
                            </a:schemeClr>
                          </a:solidFill>
                          <a:latin typeface="+mj-ea"/>
                          <a:ea typeface="+mj-ea"/>
                        </a:rPr>
                        <a:t>対策キーワード数　</a:t>
                      </a:r>
                      <a:r>
                        <a:rPr kumimoji="1" lang="en-US" altLang="ja-JP" sz="1600" dirty="0">
                          <a:solidFill>
                            <a:schemeClr val="tx1">
                              <a:lumMod val="75000"/>
                              <a:lumOff val="25000"/>
                            </a:schemeClr>
                          </a:solidFill>
                          <a:latin typeface="+mj-ea"/>
                          <a:ea typeface="+mj-ea"/>
                        </a:rPr>
                        <a:t>9</a:t>
                      </a:r>
                      <a:r>
                        <a:rPr kumimoji="1" lang="ja-JP" altLang="en-US" sz="1600" dirty="0">
                          <a:solidFill>
                            <a:schemeClr val="tx1">
                              <a:lumMod val="75000"/>
                              <a:lumOff val="25000"/>
                            </a:schemeClr>
                          </a:solidFill>
                          <a:latin typeface="+mj-ea"/>
                          <a:ea typeface="+mj-ea"/>
                        </a:rPr>
                        <a:t>個</a:t>
                      </a:r>
                    </a:p>
                  </a:txBody>
                  <a:tcPr anchor="ctr">
                    <a:lnT w="1270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2778050975"/>
                  </a:ext>
                </a:extLst>
              </a:tr>
            </a:tbl>
          </a:graphicData>
        </a:graphic>
      </p:graphicFrame>
      <p:graphicFrame>
        <p:nvGraphicFramePr>
          <p:cNvPr id="14" name="表プレースホルダー 11">
            <a:extLst>
              <a:ext uri="{FF2B5EF4-FFF2-40B4-BE49-F238E27FC236}">
                <a16:creationId xmlns:a16="http://schemas.microsoft.com/office/drawing/2014/main" id="{5EB3F842-8681-239B-E1BD-5582B72CE1C7}"/>
              </a:ext>
            </a:extLst>
          </p:cNvPr>
          <p:cNvGraphicFramePr>
            <a:graphicFrameLocks/>
          </p:cNvGraphicFramePr>
          <p:nvPr>
            <p:extLst>
              <p:ext uri="{D42A27DB-BD31-4B8C-83A1-F6EECF244321}">
                <p14:modId xmlns:p14="http://schemas.microsoft.com/office/powerpoint/2010/main" val="3040344212"/>
              </p:ext>
            </p:extLst>
          </p:nvPr>
        </p:nvGraphicFramePr>
        <p:xfrm>
          <a:off x="8159044" y="4107344"/>
          <a:ext cx="3632200" cy="1295997"/>
        </p:xfrm>
        <a:graphic>
          <a:graphicData uri="http://schemas.openxmlformats.org/drawingml/2006/table">
            <a:tbl>
              <a:tblPr bandRow="1">
                <a:tableStyleId>{91EBBBCC-DAD2-459C-BE2E-F6DE35CF9A28}</a:tableStyleId>
              </a:tblPr>
              <a:tblGrid>
                <a:gridCol w="3632200">
                  <a:extLst>
                    <a:ext uri="{9D8B030D-6E8A-4147-A177-3AD203B41FA5}">
                      <a16:colId xmlns:a16="http://schemas.microsoft.com/office/drawing/2014/main" val="1874995758"/>
                    </a:ext>
                  </a:extLst>
                </a:gridCol>
              </a:tblGrid>
              <a:tr h="431999">
                <a:tc>
                  <a:txBody>
                    <a:bodyPr/>
                    <a:lstStyle/>
                    <a:p>
                      <a:pPr algn="ctr"/>
                      <a:r>
                        <a:rPr kumimoji="1" lang="ja-JP" altLang="en-US" sz="1600" dirty="0">
                          <a:solidFill>
                            <a:schemeClr val="tx1">
                              <a:lumMod val="75000"/>
                              <a:lumOff val="25000"/>
                            </a:schemeClr>
                          </a:solidFill>
                          <a:latin typeface="+mj-ea"/>
                          <a:ea typeface="+mj-ea"/>
                        </a:rPr>
                        <a:t>投稿回数　毎日</a:t>
                      </a:r>
                    </a:p>
                  </a:txBody>
                  <a:tcPr anchor="ct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25492403"/>
                  </a:ext>
                </a:extLst>
              </a:tr>
              <a:tr h="431999">
                <a:tc>
                  <a:txBody>
                    <a:bodyPr/>
                    <a:lstStyle/>
                    <a:p>
                      <a:pPr algn="ctr"/>
                      <a:r>
                        <a:rPr kumimoji="1" lang="ja-JP" altLang="en-US" sz="1600" dirty="0">
                          <a:solidFill>
                            <a:schemeClr val="tx1">
                              <a:lumMod val="75000"/>
                              <a:lumOff val="25000"/>
                            </a:schemeClr>
                          </a:solidFill>
                          <a:latin typeface="+mj-ea"/>
                          <a:ea typeface="+mj-ea"/>
                        </a:rPr>
                        <a:t>生成画像　あり</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88033868"/>
                  </a:ext>
                </a:extLst>
              </a:tr>
              <a:tr h="431999">
                <a:tc>
                  <a:txBody>
                    <a:bodyPr/>
                    <a:lstStyle/>
                    <a:p>
                      <a:pPr algn="ctr"/>
                      <a:r>
                        <a:rPr kumimoji="1" lang="ja-JP" altLang="en-US" sz="1600" dirty="0">
                          <a:solidFill>
                            <a:schemeClr val="tx1">
                              <a:lumMod val="75000"/>
                              <a:lumOff val="25000"/>
                            </a:schemeClr>
                          </a:solidFill>
                          <a:latin typeface="+mj-ea"/>
                          <a:ea typeface="+mj-ea"/>
                        </a:rPr>
                        <a:t>対策キーワード数　</a:t>
                      </a:r>
                      <a:r>
                        <a:rPr kumimoji="1" lang="en-US" altLang="ja-JP" sz="1600" dirty="0">
                          <a:solidFill>
                            <a:schemeClr val="tx1">
                              <a:lumMod val="75000"/>
                              <a:lumOff val="25000"/>
                            </a:schemeClr>
                          </a:solidFill>
                          <a:latin typeface="+mj-ea"/>
                          <a:ea typeface="+mj-ea"/>
                        </a:rPr>
                        <a:t>21</a:t>
                      </a:r>
                      <a:r>
                        <a:rPr kumimoji="1" lang="ja-JP" altLang="en-US" sz="1600" dirty="0">
                          <a:solidFill>
                            <a:schemeClr val="tx1">
                              <a:lumMod val="75000"/>
                              <a:lumOff val="25000"/>
                            </a:schemeClr>
                          </a:solidFill>
                          <a:latin typeface="+mj-ea"/>
                          <a:ea typeface="+mj-ea"/>
                        </a:rPr>
                        <a:t>個</a:t>
                      </a:r>
                    </a:p>
                  </a:txBody>
                  <a:tcPr anchor="ctr">
                    <a:lnT w="1270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2778050975"/>
                  </a:ext>
                </a:extLst>
              </a:tr>
            </a:tbl>
          </a:graphicData>
        </a:graphic>
      </p:graphicFrame>
      <p:sp>
        <p:nvSpPr>
          <p:cNvPr id="9" name="角丸四角形 8">
            <a:extLst>
              <a:ext uri="{FF2B5EF4-FFF2-40B4-BE49-F238E27FC236}">
                <a16:creationId xmlns:a16="http://schemas.microsoft.com/office/drawing/2014/main" id="{4846E815-5FB5-591A-E15A-CF5DEF9F38A4}"/>
              </a:ext>
            </a:extLst>
          </p:cNvPr>
          <p:cNvSpPr/>
          <p:nvPr/>
        </p:nvSpPr>
        <p:spPr>
          <a:xfrm>
            <a:off x="461964" y="1524000"/>
            <a:ext cx="3632200" cy="1298713"/>
          </a:xfrm>
          <a:prstGeom prst="round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2800" b="1"/>
              <a:t>初期設定費用</a:t>
            </a:r>
            <a:endParaRPr kumimoji="1" lang="ja-JP" altLang="en-US" sz="2800" b="1"/>
          </a:p>
        </p:txBody>
      </p:sp>
      <p:sp>
        <p:nvSpPr>
          <p:cNvPr id="15" name="角丸四角形 14">
            <a:extLst>
              <a:ext uri="{FF2B5EF4-FFF2-40B4-BE49-F238E27FC236}">
                <a16:creationId xmlns:a16="http://schemas.microsoft.com/office/drawing/2014/main" id="{C3922588-F47A-3BB2-69BC-44ABDD13EA8F}"/>
              </a:ext>
            </a:extLst>
          </p:cNvPr>
          <p:cNvSpPr/>
          <p:nvPr/>
        </p:nvSpPr>
        <p:spPr>
          <a:xfrm>
            <a:off x="4279900" y="1524000"/>
            <a:ext cx="7450136" cy="574675"/>
          </a:xfrm>
          <a:prstGeom prst="round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ja-JP" sz="2800" b="1" dirty="0">
                <a:latin typeface="Meiryo UI" panose="020B0604030504040204" pitchFamily="34" charset="-128"/>
                <a:ea typeface="Meiryo UI" panose="020B0604030504040204" pitchFamily="34" charset="-128"/>
              </a:rPr>
              <a:t>WordPress</a:t>
            </a:r>
            <a:r>
              <a:rPr lang="ja-JP" altLang="en-US" sz="2800" b="1">
                <a:latin typeface="Meiryo UI" panose="020B0604030504040204" pitchFamily="34" charset="-128"/>
                <a:ea typeface="Meiryo UI" panose="020B0604030504040204" pitchFamily="34" charset="-128"/>
              </a:rPr>
              <a:t>制作の</a:t>
            </a:r>
            <a:r>
              <a:rPr lang="en-US" altLang="ja-JP" sz="2800" b="1" dirty="0">
                <a:latin typeface="Meiryo UI" panose="020B0604030504040204" pitchFamily="34" charset="-128"/>
                <a:ea typeface="Meiryo UI" panose="020B0604030504040204" pitchFamily="34" charset="-128"/>
              </a:rPr>
              <a:t>HP</a:t>
            </a:r>
            <a:r>
              <a:rPr lang="ja-JP" altLang="en-US" sz="2800" b="1">
                <a:latin typeface="Meiryo UI" panose="020B0604030504040204" pitchFamily="34" charset="-128"/>
                <a:ea typeface="Meiryo UI" panose="020B0604030504040204" pitchFamily="34" charset="-128"/>
              </a:rPr>
              <a:t>：</a:t>
            </a:r>
            <a:r>
              <a:rPr lang="en-US" altLang="ja-JP" sz="2800" b="1" dirty="0">
                <a:latin typeface="Meiryo UI" panose="020B0604030504040204" pitchFamily="34" charset="-128"/>
                <a:ea typeface="Meiryo UI" panose="020B0604030504040204" pitchFamily="34" charset="-128"/>
              </a:rPr>
              <a:t>22,000</a:t>
            </a:r>
            <a:r>
              <a:rPr lang="ja-JP" altLang="en-US" sz="2800" b="1">
                <a:latin typeface="Meiryo UI" panose="020B0604030504040204" pitchFamily="34" charset="-128"/>
                <a:ea typeface="Meiryo UI" panose="020B0604030504040204" pitchFamily="34" charset="-128"/>
              </a:rPr>
              <a:t>円</a:t>
            </a:r>
            <a:endParaRPr kumimoji="1" lang="ja-JP" altLang="en-US" sz="2800" b="1">
              <a:latin typeface="Meiryo UI" panose="020B0604030504040204" pitchFamily="34" charset="-128"/>
              <a:ea typeface="Meiryo UI" panose="020B0604030504040204" pitchFamily="34" charset="-128"/>
            </a:endParaRPr>
          </a:p>
        </p:txBody>
      </p:sp>
      <p:sp>
        <p:nvSpPr>
          <p:cNvPr id="16" name="角丸四角形 15">
            <a:extLst>
              <a:ext uri="{FF2B5EF4-FFF2-40B4-BE49-F238E27FC236}">
                <a16:creationId xmlns:a16="http://schemas.microsoft.com/office/drawing/2014/main" id="{65CB8A98-96F6-0F2F-FF3E-3D8002A51DC4}"/>
              </a:ext>
            </a:extLst>
          </p:cNvPr>
          <p:cNvSpPr/>
          <p:nvPr/>
        </p:nvSpPr>
        <p:spPr>
          <a:xfrm>
            <a:off x="4279899" y="2248038"/>
            <a:ext cx="7450135" cy="574675"/>
          </a:xfrm>
          <a:prstGeom prst="round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ja-JP" sz="2800" b="1" dirty="0">
                <a:latin typeface="Meiryo UI" panose="020B0604030504040204" pitchFamily="34" charset="-128"/>
                <a:ea typeface="Meiryo UI" panose="020B0604030504040204" pitchFamily="34" charset="-128"/>
              </a:rPr>
              <a:t>WordPress</a:t>
            </a:r>
            <a:r>
              <a:rPr lang="ja-JP" altLang="en-US" sz="2800" b="1">
                <a:latin typeface="Meiryo UI" panose="020B0604030504040204" pitchFamily="34" charset="-128"/>
                <a:ea typeface="Meiryo UI" panose="020B0604030504040204" pitchFamily="34" charset="-128"/>
              </a:rPr>
              <a:t>以外の</a:t>
            </a:r>
            <a:r>
              <a:rPr lang="en-US" altLang="ja-JP" sz="2800" b="1" dirty="0">
                <a:latin typeface="Meiryo UI" panose="020B0604030504040204" pitchFamily="34" charset="-128"/>
                <a:ea typeface="Meiryo UI" panose="020B0604030504040204" pitchFamily="34" charset="-128"/>
              </a:rPr>
              <a:t>HP</a:t>
            </a:r>
            <a:r>
              <a:rPr lang="ja-JP" altLang="en-US" sz="2800" b="1">
                <a:latin typeface="Meiryo UI" panose="020B0604030504040204" pitchFamily="34" charset="-128"/>
                <a:ea typeface="Meiryo UI" panose="020B0604030504040204" pitchFamily="34" charset="-128"/>
              </a:rPr>
              <a:t>：</a:t>
            </a:r>
            <a:r>
              <a:rPr lang="en-US" altLang="ja-JP" sz="2800" b="1" dirty="0">
                <a:latin typeface="Meiryo UI" panose="020B0604030504040204" pitchFamily="34" charset="-128"/>
                <a:ea typeface="Meiryo UI" panose="020B0604030504040204" pitchFamily="34" charset="-128"/>
              </a:rPr>
              <a:t>110,000</a:t>
            </a:r>
            <a:r>
              <a:rPr lang="ja-JP" altLang="en-US" sz="2800" b="1">
                <a:latin typeface="Meiryo UI" panose="020B0604030504040204" pitchFamily="34" charset="-128"/>
                <a:ea typeface="Meiryo UI" panose="020B0604030504040204" pitchFamily="34" charset="-128"/>
              </a:rPr>
              <a:t>円</a:t>
            </a:r>
            <a:endParaRPr lang="en-US" altLang="ja-JP" sz="2800"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43008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498BD1-D4D0-5993-D35F-94094A6A5CE6}"/>
              </a:ext>
            </a:extLst>
          </p:cNvPr>
          <p:cNvSpPr>
            <a:spLocks noGrp="1"/>
          </p:cNvSpPr>
          <p:nvPr>
            <p:ph type="title"/>
          </p:nvPr>
        </p:nvSpPr>
        <p:spPr/>
        <p:txBody>
          <a:bodyPr>
            <a:normAutofit fontScale="90000"/>
          </a:bodyPr>
          <a:lstStyle/>
          <a:p>
            <a:r>
              <a:rPr kumimoji="1" lang="ja-JP" altLang="en-US"/>
              <a:t>モニター特典</a:t>
            </a:r>
          </a:p>
        </p:txBody>
      </p:sp>
      <p:sp>
        <p:nvSpPr>
          <p:cNvPr id="3" name="テキスト プレースホルダー 2">
            <a:extLst>
              <a:ext uri="{FF2B5EF4-FFF2-40B4-BE49-F238E27FC236}">
                <a16:creationId xmlns:a16="http://schemas.microsoft.com/office/drawing/2014/main" id="{23381549-55A1-A81F-6237-600C398124EB}"/>
              </a:ext>
            </a:extLst>
          </p:cNvPr>
          <p:cNvSpPr>
            <a:spLocks noGrp="1"/>
          </p:cNvSpPr>
          <p:nvPr>
            <p:ph type="body" sz="quarter" idx="13"/>
          </p:nvPr>
        </p:nvSpPr>
        <p:spPr/>
        <p:txBody>
          <a:bodyPr/>
          <a:lstStyle/>
          <a:p>
            <a:r>
              <a:rPr lang="en-US" altLang="ja-JP" dirty="0"/>
              <a:t>03</a:t>
            </a:r>
            <a:r>
              <a:rPr lang="ja-JP" altLang="en-US"/>
              <a:t> </a:t>
            </a:r>
            <a:r>
              <a:rPr lang="en-US" altLang="ja-JP" dirty="0"/>
              <a:t>PRICE</a:t>
            </a:r>
            <a:endParaRPr lang="ja-JP" altLang="en-US"/>
          </a:p>
        </p:txBody>
      </p:sp>
      <p:sp>
        <p:nvSpPr>
          <p:cNvPr id="4" name="テキスト プレースホルダー 3">
            <a:extLst>
              <a:ext uri="{FF2B5EF4-FFF2-40B4-BE49-F238E27FC236}">
                <a16:creationId xmlns:a16="http://schemas.microsoft.com/office/drawing/2014/main" id="{C46FD2D7-5797-30F6-30EC-FF1335AD5A5E}"/>
              </a:ext>
            </a:extLst>
          </p:cNvPr>
          <p:cNvSpPr>
            <a:spLocks noGrp="1"/>
          </p:cNvSpPr>
          <p:nvPr>
            <p:ph type="body" sz="quarter" idx="18"/>
          </p:nvPr>
        </p:nvSpPr>
        <p:spPr/>
        <p:txBody>
          <a:bodyPr/>
          <a:lstStyle/>
          <a:p>
            <a:r>
              <a:rPr kumimoji="1" lang="ja-JP" altLang="en-US"/>
              <a:t>特典</a:t>
            </a:r>
            <a:r>
              <a:rPr lang="ja-JP" altLang="en-US"/>
              <a:t>１</a:t>
            </a:r>
            <a:endParaRPr kumimoji="1" lang="ja-JP" altLang="en-US"/>
          </a:p>
        </p:txBody>
      </p:sp>
      <p:sp>
        <p:nvSpPr>
          <p:cNvPr id="5" name="テキスト プレースホルダー 4">
            <a:extLst>
              <a:ext uri="{FF2B5EF4-FFF2-40B4-BE49-F238E27FC236}">
                <a16:creationId xmlns:a16="http://schemas.microsoft.com/office/drawing/2014/main" id="{1850509B-DE1A-F80D-524C-D775CC668ACB}"/>
              </a:ext>
            </a:extLst>
          </p:cNvPr>
          <p:cNvSpPr>
            <a:spLocks noGrp="1"/>
          </p:cNvSpPr>
          <p:nvPr>
            <p:ph type="body" sz="quarter" idx="19"/>
          </p:nvPr>
        </p:nvSpPr>
        <p:spPr/>
        <p:txBody>
          <a:bodyPr/>
          <a:lstStyle/>
          <a:p>
            <a:r>
              <a:rPr kumimoji="1" lang="ja-JP" altLang="en-US"/>
              <a:t>特典２</a:t>
            </a:r>
          </a:p>
        </p:txBody>
      </p:sp>
      <p:sp>
        <p:nvSpPr>
          <p:cNvPr id="6" name="テキスト プレースホルダー 5">
            <a:extLst>
              <a:ext uri="{FF2B5EF4-FFF2-40B4-BE49-F238E27FC236}">
                <a16:creationId xmlns:a16="http://schemas.microsoft.com/office/drawing/2014/main" id="{586667BE-3725-A965-25FA-66903520437F}"/>
              </a:ext>
            </a:extLst>
          </p:cNvPr>
          <p:cNvSpPr>
            <a:spLocks noGrp="1"/>
          </p:cNvSpPr>
          <p:nvPr>
            <p:ph type="body" sz="quarter" idx="20"/>
          </p:nvPr>
        </p:nvSpPr>
        <p:spPr/>
        <p:txBody>
          <a:bodyPr/>
          <a:lstStyle/>
          <a:p>
            <a:r>
              <a:rPr kumimoji="1" lang="ja-JP" altLang="en-US"/>
              <a:t>特典３</a:t>
            </a:r>
          </a:p>
        </p:txBody>
      </p:sp>
      <p:sp>
        <p:nvSpPr>
          <p:cNvPr id="7" name="表プレースホルダー 6">
            <a:extLst>
              <a:ext uri="{FF2B5EF4-FFF2-40B4-BE49-F238E27FC236}">
                <a16:creationId xmlns:a16="http://schemas.microsoft.com/office/drawing/2014/main" id="{D6C06363-49EB-E95D-0CC0-14409C573DE2}"/>
              </a:ext>
            </a:extLst>
          </p:cNvPr>
          <p:cNvSpPr>
            <a:spLocks noGrp="1"/>
          </p:cNvSpPr>
          <p:nvPr>
            <p:ph type="tbl" sz="quarter" idx="21"/>
          </p:nvPr>
        </p:nvSpPr>
        <p:spPr>
          <a:xfrm>
            <a:off x="461963" y="3056875"/>
            <a:ext cx="3632666" cy="2907701"/>
          </a:xfrm>
        </p:spPr>
        <p:txBody>
          <a:bodyPr>
            <a:normAutofit/>
          </a:bodyPr>
          <a:lstStyle/>
          <a:p>
            <a:pPr marL="0" indent="0" algn="ctr">
              <a:buNone/>
            </a:pPr>
            <a:r>
              <a:rPr lang="ja-JP" altLang="en-US" dirty="0"/>
              <a:t>初期設定費用</a:t>
            </a:r>
            <a:endParaRPr lang="en-US" altLang="ja-JP" dirty="0"/>
          </a:p>
          <a:p>
            <a:pPr marL="0" indent="0" algn="ctr">
              <a:buNone/>
            </a:pPr>
            <a:r>
              <a:rPr lang="ja-JP" altLang="en-US" sz="7200" b="1" dirty="0">
                <a:ln w="38100">
                  <a:solidFill>
                    <a:srgbClr val="FF6699"/>
                  </a:solidFill>
                </a:ln>
                <a:solidFill>
                  <a:schemeClr val="bg1"/>
                </a:solidFill>
                <a:latin typeface="Hiragino Kaku Gothic Std W8" panose="020B0800000000000000" pitchFamily="34" charset="-128"/>
                <a:ea typeface="Hiragino Kaku Gothic Std W8" panose="020B0800000000000000" pitchFamily="34" charset="-128"/>
              </a:rPr>
              <a:t>無料</a:t>
            </a:r>
            <a:endParaRPr lang="en-US" altLang="ja-JP" sz="7200" b="1" dirty="0">
              <a:ln w="38100">
                <a:solidFill>
                  <a:srgbClr val="FF6699"/>
                </a:solidFill>
              </a:ln>
              <a:solidFill>
                <a:schemeClr val="bg1"/>
              </a:solidFill>
              <a:latin typeface="Hiragino Kaku Gothic Std W8" panose="020B0800000000000000" pitchFamily="34" charset="-128"/>
              <a:ea typeface="Hiragino Kaku Gothic Std W8" panose="020B0800000000000000" pitchFamily="34" charset="-128"/>
            </a:endParaRPr>
          </a:p>
          <a:p>
            <a:pPr marL="0" indent="0" algn="ctr">
              <a:buNone/>
            </a:pPr>
            <a:endParaRPr lang="en-US" altLang="ja-JP" sz="1400" dirty="0">
              <a:solidFill>
                <a:schemeClr val="bg2">
                  <a:lumMod val="50000"/>
                </a:schemeClr>
              </a:solidFill>
            </a:endParaRPr>
          </a:p>
          <a:p>
            <a:pPr marL="0" indent="0" algn="ctr">
              <a:buNone/>
            </a:pPr>
            <a:r>
              <a:rPr lang="en-US" altLang="ja-JP" sz="1400" dirty="0">
                <a:solidFill>
                  <a:schemeClr val="bg2">
                    <a:lumMod val="50000"/>
                  </a:schemeClr>
                </a:solidFill>
              </a:rPr>
              <a:t>※WordPress</a:t>
            </a:r>
            <a:r>
              <a:rPr lang="ja-JP" altLang="en-US" sz="1400">
                <a:solidFill>
                  <a:schemeClr val="bg2">
                    <a:lumMod val="50000"/>
                  </a:schemeClr>
                </a:solidFill>
              </a:rPr>
              <a:t>以外の場合 設置費用 相談</a:t>
            </a:r>
            <a:endParaRPr lang="ja-JP" altLang="en-US" sz="1400" dirty="0">
              <a:solidFill>
                <a:schemeClr val="bg2">
                  <a:lumMod val="50000"/>
                </a:schemeClr>
              </a:solidFill>
            </a:endParaRPr>
          </a:p>
        </p:txBody>
      </p:sp>
      <p:sp>
        <p:nvSpPr>
          <p:cNvPr id="8" name="表プレースホルダー 7">
            <a:extLst>
              <a:ext uri="{FF2B5EF4-FFF2-40B4-BE49-F238E27FC236}">
                <a16:creationId xmlns:a16="http://schemas.microsoft.com/office/drawing/2014/main" id="{25BD931A-0037-4685-E068-8BDAE1AB91A7}"/>
              </a:ext>
            </a:extLst>
          </p:cNvPr>
          <p:cNvSpPr>
            <a:spLocks noGrp="1"/>
          </p:cNvSpPr>
          <p:nvPr>
            <p:ph type="tbl" sz="quarter" idx="22"/>
          </p:nvPr>
        </p:nvSpPr>
        <p:spPr>
          <a:xfrm>
            <a:off x="4307681" y="3044112"/>
            <a:ext cx="3632666" cy="2907701"/>
          </a:xfrm>
        </p:spPr>
        <p:txBody>
          <a:bodyPr/>
          <a:lstStyle/>
          <a:p>
            <a:pPr marL="0" indent="0" algn="ctr">
              <a:buNone/>
            </a:pPr>
            <a:r>
              <a:rPr lang="ja-JP" altLang="en-US" dirty="0"/>
              <a:t>プレミアムプランが</a:t>
            </a:r>
            <a:endParaRPr lang="en-US" altLang="ja-JP" dirty="0"/>
          </a:p>
          <a:p>
            <a:pPr marL="0" indent="0" algn="ctr">
              <a:buNone/>
            </a:pPr>
            <a:r>
              <a:rPr lang="en-US" altLang="ja-JP" sz="5400" b="1" dirty="0">
                <a:ln w="38100">
                  <a:solidFill>
                    <a:srgbClr val="FF6699"/>
                  </a:solidFill>
                </a:ln>
                <a:solidFill>
                  <a:schemeClr val="bg1"/>
                </a:solidFill>
                <a:latin typeface="Hiragino Kaku Gothic Std W8" panose="020B0800000000000000" pitchFamily="34" charset="-128"/>
                <a:ea typeface="Hiragino Kaku Gothic Std W8" panose="020B0800000000000000" pitchFamily="34" charset="-128"/>
              </a:rPr>
              <a:t>22,000</a:t>
            </a:r>
            <a:r>
              <a:rPr lang="ja-JP" altLang="en-US" b="1" dirty="0">
                <a:ln w="38100">
                  <a:solidFill>
                    <a:srgbClr val="FF6699"/>
                  </a:solidFill>
                </a:ln>
                <a:solidFill>
                  <a:schemeClr val="bg1"/>
                </a:solidFill>
                <a:latin typeface="Hiragino Kaku Gothic Std W8" panose="020B0800000000000000" pitchFamily="34" charset="-128"/>
                <a:ea typeface="Hiragino Kaku Gothic Std W8" panose="020B0800000000000000" pitchFamily="34" charset="-128"/>
              </a:rPr>
              <a:t>円</a:t>
            </a:r>
            <a:endParaRPr lang="en-US" altLang="ja-JP" dirty="0"/>
          </a:p>
          <a:p>
            <a:pPr marL="0" indent="0" algn="ctr">
              <a:buNone/>
            </a:pPr>
            <a:r>
              <a:rPr lang="ja-JP" altLang="en-US" dirty="0"/>
              <a:t>で利用可能！</a:t>
            </a:r>
            <a:endParaRPr lang="en-US" altLang="ja-JP" sz="2800" dirty="0"/>
          </a:p>
        </p:txBody>
      </p:sp>
      <p:sp>
        <p:nvSpPr>
          <p:cNvPr id="9" name="表プレースホルダー 8">
            <a:extLst>
              <a:ext uri="{FF2B5EF4-FFF2-40B4-BE49-F238E27FC236}">
                <a16:creationId xmlns:a16="http://schemas.microsoft.com/office/drawing/2014/main" id="{D345DD5B-6B8C-B0C6-A02D-A79811DC110A}"/>
              </a:ext>
            </a:extLst>
          </p:cNvPr>
          <p:cNvSpPr>
            <a:spLocks noGrp="1"/>
          </p:cNvSpPr>
          <p:nvPr>
            <p:ph type="tbl" sz="quarter" idx="23"/>
          </p:nvPr>
        </p:nvSpPr>
        <p:spPr>
          <a:xfrm>
            <a:off x="8153399" y="3056875"/>
            <a:ext cx="3632666" cy="2907701"/>
          </a:xfrm>
        </p:spPr>
        <p:txBody>
          <a:bodyPr/>
          <a:lstStyle/>
          <a:p>
            <a:pPr marL="0" indent="0" algn="ctr">
              <a:buNone/>
            </a:pPr>
            <a:r>
              <a:rPr lang="ja-JP" altLang="en-US" dirty="0"/>
              <a:t>１社ご紹介に付き</a:t>
            </a:r>
            <a:endParaRPr lang="en-US" altLang="ja-JP" dirty="0"/>
          </a:p>
          <a:p>
            <a:pPr marL="0" indent="0" algn="ctr">
              <a:buNone/>
            </a:pPr>
            <a:r>
              <a:rPr lang="en-US" altLang="ja-JP" sz="5400" b="1" dirty="0">
                <a:ln w="38100">
                  <a:solidFill>
                    <a:srgbClr val="FF6699"/>
                  </a:solidFill>
                </a:ln>
                <a:solidFill>
                  <a:schemeClr val="bg1"/>
                </a:solidFill>
                <a:latin typeface="Hiragino Kaku Gothic Std W8" panose="020B0800000000000000" pitchFamily="34" charset="-128"/>
                <a:ea typeface="Hiragino Kaku Gothic Std W8" panose="020B0800000000000000" pitchFamily="34" charset="-128"/>
              </a:rPr>
              <a:t>22,000</a:t>
            </a:r>
            <a:r>
              <a:rPr lang="ja-JP" altLang="en-US" b="1" dirty="0">
                <a:ln w="38100">
                  <a:solidFill>
                    <a:srgbClr val="FF6699"/>
                  </a:solidFill>
                </a:ln>
                <a:solidFill>
                  <a:schemeClr val="bg1"/>
                </a:solidFill>
                <a:latin typeface="Hiragino Kaku Gothic Std W8" panose="020B0800000000000000" pitchFamily="34" charset="-128"/>
                <a:ea typeface="Hiragino Kaku Gothic Std W8" panose="020B0800000000000000" pitchFamily="34" charset="-128"/>
              </a:rPr>
              <a:t>円</a:t>
            </a:r>
            <a:endParaRPr lang="en-US" altLang="ja-JP" sz="4800" dirty="0"/>
          </a:p>
          <a:p>
            <a:pPr marL="0" indent="0" algn="ctr">
              <a:buNone/>
            </a:pPr>
            <a:r>
              <a:rPr lang="ja-JP" altLang="en-US" dirty="0"/>
              <a:t>キャッシュバック</a:t>
            </a:r>
            <a:endParaRPr lang="en-US" altLang="ja-JP" dirty="0"/>
          </a:p>
          <a:p>
            <a:pPr marL="0" indent="0" algn="ctr">
              <a:buNone/>
            </a:pPr>
            <a:endParaRPr lang="en-US" altLang="ja-JP" sz="1400" dirty="0"/>
          </a:p>
          <a:p>
            <a:pPr marL="0" indent="0" algn="ctr">
              <a:buNone/>
            </a:pPr>
            <a:r>
              <a:rPr lang="en-US" altLang="ja-JP" sz="1400" dirty="0">
                <a:solidFill>
                  <a:schemeClr val="bg2">
                    <a:lumMod val="50000"/>
                  </a:schemeClr>
                </a:solidFill>
              </a:rPr>
              <a:t>※</a:t>
            </a:r>
            <a:r>
              <a:rPr lang="ja-JP" altLang="en-US" sz="1400" dirty="0">
                <a:solidFill>
                  <a:schemeClr val="bg2">
                    <a:lumMod val="50000"/>
                  </a:schemeClr>
                </a:solidFill>
              </a:rPr>
              <a:t>スタンダードプラン以上のご契約に限ります</a:t>
            </a:r>
          </a:p>
        </p:txBody>
      </p:sp>
      <p:sp>
        <p:nvSpPr>
          <p:cNvPr id="10" name="テキスト ボックス 9">
            <a:extLst>
              <a:ext uri="{FF2B5EF4-FFF2-40B4-BE49-F238E27FC236}">
                <a16:creationId xmlns:a16="http://schemas.microsoft.com/office/drawing/2014/main" id="{64398D8F-48CA-BCC8-2653-E85B541CADDC}"/>
              </a:ext>
            </a:extLst>
          </p:cNvPr>
          <p:cNvSpPr txBox="1"/>
          <p:nvPr/>
        </p:nvSpPr>
        <p:spPr>
          <a:xfrm>
            <a:off x="1079241" y="5787767"/>
            <a:ext cx="10033517" cy="584775"/>
          </a:xfrm>
          <a:prstGeom prst="rect">
            <a:avLst/>
          </a:prstGeom>
          <a:noFill/>
        </p:spPr>
        <p:txBody>
          <a:bodyPr wrap="none" rtlCol="0">
            <a:spAutoFit/>
          </a:bodyPr>
          <a:lstStyle/>
          <a:p>
            <a:pPr algn="ctr"/>
            <a:r>
              <a:rPr kumimoji="1" lang="ja-JP" altLang="en-US" sz="3200" b="1">
                <a:solidFill>
                  <a:schemeClr val="bg2">
                    <a:lumMod val="50000"/>
                  </a:schemeClr>
                </a:solidFill>
              </a:rPr>
              <a:t>ご利用はもちろん、ご紹介もお待ちしております！！</a:t>
            </a:r>
          </a:p>
        </p:txBody>
      </p:sp>
    </p:spTree>
    <p:extLst>
      <p:ext uri="{BB962C8B-B14F-4D97-AF65-F5344CB8AC3E}">
        <p14:creationId xmlns:p14="http://schemas.microsoft.com/office/powerpoint/2010/main" val="226065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12">
            <a:extLst>
              <a:ext uri="{FF2B5EF4-FFF2-40B4-BE49-F238E27FC236}">
                <a16:creationId xmlns:a16="http://schemas.microsoft.com/office/drawing/2014/main" id="{B1C936CB-CFF5-1C0B-CC08-54620C74CAF6}"/>
              </a:ext>
            </a:extLst>
          </p:cNvPr>
          <p:cNvSpPr>
            <a:spLocks noGrp="1"/>
          </p:cNvSpPr>
          <p:nvPr>
            <p:ph type="body" sz="half" idx="2"/>
          </p:nvPr>
        </p:nvSpPr>
        <p:spPr/>
        <p:txBody>
          <a:bodyPr>
            <a:normAutofit/>
          </a:bodyPr>
          <a:lstStyle/>
          <a:p>
            <a:pPr>
              <a:lnSpc>
                <a:spcPct val="150000"/>
              </a:lnSpc>
            </a:pPr>
            <a:r>
              <a:rPr lang="en-US" altLang="ja-JP" sz="2400" dirty="0"/>
              <a:t>SEO</a:t>
            </a:r>
            <a:r>
              <a:rPr lang="ja-JP" altLang="en-US" sz="2400"/>
              <a:t>対策をより盤石にするため、最新の</a:t>
            </a:r>
            <a:r>
              <a:rPr lang="en-US" altLang="ja-JP" sz="2400" dirty="0"/>
              <a:t>Google</a:t>
            </a:r>
            <a:r>
              <a:rPr lang="ja-JP" altLang="en-US" sz="2400"/>
              <a:t>アルゴリズムに対応したホームページ制作も承っております。</a:t>
            </a:r>
            <a:endParaRPr lang="en-US" altLang="ja-JP" sz="2400" dirty="0"/>
          </a:p>
          <a:p>
            <a:pPr>
              <a:lnSpc>
                <a:spcPct val="150000"/>
              </a:lnSpc>
            </a:pPr>
            <a:endParaRPr lang="en-US" altLang="ja-JP" sz="2400" dirty="0"/>
          </a:p>
          <a:p>
            <a:r>
              <a:rPr lang="ja-JP" altLang="en-US" sz="2400"/>
              <a:t>お気軽にご相談ください！</a:t>
            </a:r>
          </a:p>
        </p:txBody>
      </p:sp>
      <p:pic>
        <p:nvPicPr>
          <p:cNvPr id="17" name="図プレースホルダー 16" descr="グラフィカル ユーザー インターフェイス, Web サイト&#10;&#10;自動的に生成された説明">
            <a:extLst>
              <a:ext uri="{FF2B5EF4-FFF2-40B4-BE49-F238E27FC236}">
                <a16:creationId xmlns:a16="http://schemas.microsoft.com/office/drawing/2014/main" id="{401A90A7-E98A-5432-38E8-60BB934155AA}"/>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a:stretch>
            <a:fillRect/>
          </a:stretch>
        </p:blipFill>
        <p:spPr/>
      </p:pic>
      <p:sp>
        <p:nvSpPr>
          <p:cNvPr id="12" name="タイトル 11">
            <a:extLst>
              <a:ext uri="{FF2B5EF4-FFF2-40B4-BE49-F238E27FC236}">
                <a16:creationId xmlns:a16="http://schemas.microsoft.com/office/drawing/2014/main" id="{B64F9AA2-E850-4113-B6D7-FF6AEAA0C548}"/>
              </a:ext>
            </a:extLst>
          </p:cNvPr>
          <p:cNvSpPr>
            <a:spLocks noGrp="1"/>
          </p:cNvSpPr>
          <p:nvPr>
            <p:ph type="title"/>
          </p:nvPr>
        </p:nvSpPr>
        <p:spPr/>
        <p:txBody>
          <a:bodyPr/>
          <a:lstStyle/>
          <a:p>
            <a:r>
              <a:rPr lang="ja-JP" altLang="en-US"/>
              <a:t>ホームページ制作も</a:t>
            </a:r>
            <a:br>
              <a:rPr lang="en-US" altLang="ja-JP" dirty="0"/>
            </a:br>
            <a:r>
              <a:rPr lang="ja-JP" altLang="en-US"/>
              <a:t>承ります！！</a:t>
            </a:r>
          </a:p>
        </p:txBody>
      </p:sp>
      <p:sp>
        <p:nvSpPr>
          <p:cNvPr id="15" name="テキスト プレースホルダー 14">
            <a:extLst>
              <a:ext uri="{FF2B5EF4-FFF2-40B4-BE49-F238E27FC236}">
                <a16:creationId xmlns:a16="http://schemas.microsoft.com/office/drawing/2014/main" id="{23BBA119-AD7A-5816-D9A7-2AE44447E06B}"/>
              </a:ext>
            </a:extLst>
          </p:cNvPr>
          <p:cNvSpPr>
            <a:spLocks noGrp="1"/>
          </p:cNvSpPr>
          <p:nvPr>
            <p:ph type="body" sz="quarter" idx="14"/>
          </p:nvPr>
        </p:nvSpPr>
        <p:spPr/>
        <p:txBody>
          <a:bodyPr/>
          <a:lstStyle/>
          <a:p>
            <a:r>
              <a:rPr lang="en-US" altLang="ja-JP" dirty="0"/>
              <a:t>03</a:t>
            </a:r>
            <a:r>
              <a:rPr lang="ja-JP" altLang="en-US"/>
              <a:t> </a:t>
            </a:r>
            <a:r>
              <a:rPr lang="en-US" altLang="ja-JP" dirty="0"/>
              <a:t>PRICE</a:t>
            </a:r>
            <a:endParaRPr lang="ja-JP" altLang="en-US"/>
          </a:p>
        </p:txBody>
      </p:sp>
    </p:spTree>
    <p:extLst>
      <p:ext uri="{BB962C8B-B14F-4D97-AF65-F5344CB8AC3E}">
        <p14:creationId xmlns:p14="http://schemas.microsoft.com/office/powerpoint/2010/main" val="375863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CD5EAE-F97B-8AE1-094E-79E9913B9EC1}"/>
              </a:ext>
            </a:extLst>
          </p:cNvPr>
          <p:cNvSpPr>
            <a:spLocks noGrp="1"/>
          </p:cNvSpPr>
          <p:nvPr>
            <p:ph type="title"/>
          </p:nvPr>
        </p:nvSpPr>
        <p:spPr/>
        <p:txBody>
          <a:bodyPr/>
          <a:lstStyle/>
          <a:p>
            <a:r>
              <a:rPr kumimoji="1" lang="ja-JP" altLang="en-US" dirty="0"/>
              <a:t>よくあるご質問</a:t>
            </a:r>
            <a:br>
              <a:rPr kumimoji="1" lang="en-US" altLang="ja-JP" dirty="0"/>
            </a:br>
            <a:endParaRPr kumimoji="1" lang="ja-JP" altLang="en-US" dirty="0"/>
          </a:p>
        </p:txBody>
      </p:sp>
      <p:sp>
        <p:nvSpPr>
          <p:cNvPr id="3" name="テキスト プレースホルダー 2">
            <a:extLst>
              <a:ext uri="{FF2B5EF4-FFF2-40B4-BE49-F238E27FC236}">
                <a16:creationId xmlns:a16="http://schemas.microsoft.com/office/drawing/2014/main" id="{3DA6ADA9-3637-8165-22A8-28D2837E17A6}"/>
              </a:ext>
            </a:extLst>
          </p:cNvPr>
          <p:cNvSpPr>
            <a:spLocks noGrp="1"/>
          </p:cNvSpPr>
          <p:nvPr>
            <p:ph type="body" sz="half" idx="2"/>
          </p:nvPr>
        </p:nvSpPr>
        <p:spPr/>
        <p:txBody>
          <a:bodyPr/>
          <a:lstStyle/>
          <a:p>
            <a:r>
              <a:rPr kumimoji="1" lang="en-US" altLang="ja-JP" b="1" dirty="0"/>
              <a:t>04</a:t>
            </a:r>
            <a:r>
              <a:rPr kumimoji="1" lang="ja-JP" altLang="en-US" b="1" dirty="0"/>
              <a:t> </a:t>
            </a:r>
            <a:r>
              <a:rPr kumimoji="1" lang="en-US" altLang="ja-JP" b="1" dirty="0"/>
              <a:t>FAQ</a:t>
            </a:r>
            <a:endParaRPr kumimoji="1" lang="ja-JP" altLang="en-US" b="1" dirty="0"/>
          </a:p>
        </p:txBody>
      </p:sp>
      <p:pic>
        <p:nvPicPr>
          <p:cNvPr id="12" name="図プレースホルダー 11">
            <a:extLst>
              <a:ext uri="{FF2B5EF4-FFF2-40B4-BE49-F238E27FC236}">
                <a16:creationId xmlns:a16="http://schemas.microsoft.com/office/drawing/2014/main" id="{800BB902-A9F5-718C-D47C-0428E59DCEC2}"/>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34308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10DE5A-01A0-49D3-E284-0DB31A4F1C9D}"/>
              </a:ext>
            </a:extLst>
          </p:cNvPr>
          <p:cNvSpPr>
            <a:spLocks noGrp="1"/>
          </p:cNvSpPr>
          <p:nvPr>
            <p:ph type="title"/>
          </p:nvPr>
        </p:nvSpPr>
        <p:spPr/>
        <p:txBody>
          <a:bodyPr>
            <a:normAutofit fontScale="90000"/>
          </a:bodyPr>
          <a:lstStyle/>
          <a:p>
            <a:r>
              <a:rPr kumimoji="1" lang="ja-JP" altLang="en-US" dirty="0"/>
              <a:t>よくあるご質問</a:t>
            </a:r>
          </a:p>
        </p:txBody>
      </p:sp>
      <p:graphicFrame>
        <p:nvGraphicFramePr>
          <p:cNvPr id="5" name="コンテンツ プレースホルダー 4">
            <a:extLst>
              <a:ext uri="{FF2B5EF4-FFF2-40B4-BE49-F238E27FC236}">
                <a16:creationId xmlns:a16="http://schemas.microsoft.com/office/drawing/2014/main" id="{BF1A870A-8A8D-A26E-5791-2C5378AAA548}"/>
              </a:ext>
            </a:extLst>
          </p:cNvPr>
          <p:cNvGraphicFramePr>
            <a:graphicFrameLocks noGrp="1"/>
          </p:cNvGraphicFramePr>
          <p:nvPr>
            <p:ph idx="1"/>
            <p:extLst>
              <p:ext uri="{D42A27DB-BD31-4B8C-83A1-F6EECF244321}">
                <p14:modId xmlns:p14="http://schemas.microsoft.com/office/powerpoint/2010/main" val="35202376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プレースホルダー 3">
            <a:extLst>
              <a:ext uri="{FF2B5EF4-FFF2-40B4-BE49-F238E27FC236}">
                <a16:creationId xmlns:a16="http://schemas.microsoft.com/office/drawing/2014/main" id="{2E30A960-9982-4647-5E45-5F6A886851B9}"/>
              </a:ext>
            </a:extLst>
          </p:cNvPr>
          <p:cNvSpPr>
            <a:spLocks noGrp="1"/>
          </p:cNvSpPr>
          <p:nvPr>
            <p:ph type="body" sz="quarter" idx="13"/>
          </p:nvPr>
        </p:nvSpPr>
        <p:spPr/>
        <p:txBody>
          <a:bodyPr/>
          <a:lstStyle/>
          <a:p>
            <a:r>
              <a:rPr kumimoji="1" lang="en-US" altLang="ja-JP" dirty="0"/>
              <a:t>04</a:t>
            </a:r>
            <a:r>
              <a:rPr kumimoji="1" lang="ja-JP" altLang="en-US" dirty="0"/>
              <a:t>　</a:t>
            </a:r>
            <a:r>
              <a:rPr kumimoji="1" lang="en-US" altLang="ja-JP" dirty="0"/>
              <a:t>FAQ</a:t>
            </a:r>
            <a:endParaRPr kumimoji="1" lang="ja-JP" altLang="en-US" dirty="0"/>
          </a:p>
        </p:txBody>
      </p:sp>
    </p:spTree>
    <p:extLst>
      <p:ext uri="{BB962C8B-B14F-4D97-AF65-F5344CB8AC3E}">
        <p14:creationId xmlns:p14="http://schemas.microsoft.com/office/powerpoint/2010/main" val="300757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6AD2B4AB-2B51-E59F-926C-37897D22773B}"/>
              </a:ext>
            </a:extLst>
          </p:cNvPr>
          <p:cNvSpPr>
            <a:spLocks noGrp="1"/>
          </p:cNvSpPr>
          <p:nvPr>
            <p:ph type="body" sz="half" idx="2"/>
          </p:nvPr>
        </p:nvSpPr>
        <p:spPr/>
        <p:txBody>
          <a:bodyPr/>
          <a:lstStyle/>
          <a:p>
            <a:r>
              <a:rPr lang="ja-JP" altLang="en-US" dirty="0"/>
              <a:t>会社概要</a:t>
            </a:r>
          </a:p>
        </p:txBody>
      </p:sp>
      <p:sp>
        <p:nvSpPr>
          <p:cNvPr id="7" name="テキスト プレースホルダー 6">
            <a:extLst>
              <a:ext uri="{FF2B5EF4-FFF2-40B4-BE49-F238E27FC236}">
                <a16:creationId xmlns:a16="http://schemas.microsoft.com/office/drawing/2014/main" id="{28A4332F-AA8F-200D-BEC3-D8E78D827DE4}"/>
              </a:ext>
            </a:extLst>
          </p:cNvPr>
          <p:cNvSpPr>
            <a:spLocks noGrp="1"/>
          </p:cNvSpPr>
          <p:nvPr>
            <p:ph type="body" sz="quarter" idx="14"/>
          </p:nvPr>
        </p:nvSpPr>
        <p:spPr/>
        <p:txBody>
          <a:bodyPr/>
          <a:lstStyle/>
          <a:p>
            <a:r>
              <a:rPr lang="ja-JP" altLang="en-US"/>
              <a:t>株式会社アソシエーションオフィス</a:t>
            </a:r>
            <a:endParaRPr lang="ja-JP" altLang="en-US" dirty="0"/>
          </a:p>
        </p:txBody>
      </p:sp>
      <p:sp>
        <p:nvSpPr>
          <p:cNvPr id="8" name="テキスト プレースホルダー 7">
            <a:extLst>
              <a:ext uri="{FF2B5EF4-FFF2-40B4-BE49-F238E27FC236}">
                <a16:creationId xmlns:a16="http://schemas.microsoft.com/office/drawing/2014/main" id="{1A8500F1-490F-6AA7-11F8-78C361CFEBDA}"/>
              </a:ext>
            </a:extLst>
          </p:cNvPr>
          <p:cNvSpPr>
            <a:spLocks noGrp="1"/>
          </p:cNvSpPr>
          <p:nvPr>
            <p:ph type="body" sz="quarter" idx="15"/>
          </p:nvPr>
        </p:nvSpPr>
        <p:spPr/>
        <p:txBody>
          <a:bodyPr/>
          <a:lstStyle/>
          <a:p>
            <a:r>
              <a:rPr lang="ja-JP" altLang="en-US"/>
              <a:t>東京都台東区竜泉</a:t>
            </a:r>
            <a:r>
              <a:rPr lang="en-US" altLang="ja-JP" dirty="0"/>
              <a:t>1-28-6 501</a:t>
            </a:r>
            <a:endParaRPr lang="ja-JP" altLang="en-US" dirty="0"/>
          </a:p>
        </p:txBody>
      </p:sp>
      <p:sp>
        <p:nvSpPr>
          <p:cNvPr id="9" name="テキスト プレースホルダー 8">
            <a:extLst>
              <a:ext uri="{FF2B5EF4-FFF2-40B4-BE49-F238E27FC236}">
                <a16:creationId xmlns:a16="http://schemas.microsoft.com/office/drawing/2014/main" id="{BA8108DF-646A-F858-AA7E-9858021B482D}"/>
              </a:ext>
            </a:extLst>
          </p:cNvPr>
          <p:cNvSpPr>
            <a:spLocks noGrp="1"/>
          </p:cNvSpPr>
          <p:nvPr>
            <p:ph type="body" sz="quarter" idx="16"/>
          </p:nvPr>
        </p:nvSpPr>
        <p:spPr/>
        <p:txBody>
          <a:bodyPr/>
          <a:lstStyle/>
          <a:p>
            <a:r>
              <a:rPr lang="en-US" altLang="ja-JP" dirty="0"/>
              <a:t>050-5327-9237</a:t>
            </a:r>
            <a:endParaRPr lang="ja-JP" altLang="en-US" dirty="0"/>
          </a:p>
        </p:txBody>
      </p:sp>
      <p:sp>
        <p:nvSpPr>
          <p:cNvPr id="10" name="テキスト プレースホルダー 9">
            <a:extLst>
              <a:ext uri="{FF2B5EF4-FFF2-40B4-BE49-F238E27FC236}">
                <a16:creationId xmlns:a16="http://schemas.microsoft.com/office/drawing/2014/main" id="{CA28C17C-F0DB-DC60-ED22-184568F19CFD}"/>
              </a:ext>
            </a:extLst>
          </p:cNvPr>
          <p:cNvSpPr>
            <a:spLocks noGrp="1"/>
          </p:cNvSpPr>
          <p:nvPr>
            <p:ph type="body" sz="quarter" idx="17"/>
          </p:nvPr>
        </p:nvSpPr>
        <p:spPr/>
        <p:txBody>
          <a:bodyPr/>
          <a:lstStyle/>
          <a:p>
            <a:r>
              <a:rPr lang="en-US" altLang="ja-JP" dirty="0" err="1"/>
              <a:t>pake@a-off.com</a:t>
            </a:r>
            <a:endParaRPr lang="ja-JP" altLang="en-US" dirty="0"/>
          </a:p>
        </p:txBody>
      </p:sp>
      <p:pic>
        <p:nvPicPr>
          <p:cNvPr id="3" name="図 2" descr="テキスト&#10;&#10;低い精度で自動的に生成された説明">
            <a:extLst>
              <a:ext uri="{FF2B5EF4-FFF2-40B4-BE49-F238E27FC236}">
                <a16:creationId xmlns:a16="http://schemas.microsoft.com/office/drawing/2014/main" id="{88076569-47AA-B705-71F1-92D6C05F81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36539" y="2862801"/>
            <a:ext cx="3468344" cy="1109870"/>
          </a:xfrm>
          <a:prstGeom prst="rect">
            <a:avLst/>
          </a:prstGeom>
        </p:spPr>
      </p:pic>
    </p:spTree>
    <p:extLst>
      <p:ext uri="{BB962C8B-B14F-4D97-AF65-F5344CB8AC3E}">
        <p14:creationId xmlns:p14="http://schemas.microsoft.com/office/powerpoint/2010/main" val="334485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599F26-808D-005C-E297-627E4BC1AE01}"/>
              </a:ext>
            </a:extLst>
          </p:cNvPr>
          <p:cNvSpPr>
            <a:spLocks noGrp="1"/>
          </p:cNvSpPr>
          <p:nvPr>
            <p:ph type="title"/>
          </p:nvPr>
        </p:nvSpPr>
        <p:spPr>
          <a:xfrm>
            <a:off x="839786" y="3195320"/>
            <a:ext cx="3932237" cy="533401"/>
          </a:xfrm>
        </p:spPr>
        <p:txBody>
          <a:bodyPr>
            <a:normAutofit fontScale="90000"/>
          </a:bodyPr>
          <a:lstStyle/>
          <a:p>
            <a:r>
              <a:rPr lang="ja-JP" altLang="en-US" dirty="0"/>
              <a:t>自動ブログ</a:t>
            </a:r>
            <a:r>
              <a:rPr kumimoji="1" lang="ja-JP" altLang="en-US" dirty="0"/>
              <a:t>のコンセプト</a:t>
            </a:r>
          </a:p>
        </p:txBody>
      </p:sp>
      <p:sp>
        <p:nvSpPr>
          <p:cNvPr id="3" name="テキスト プレースホルダー 2">
            <a:extLst>
              <a:ext uri="{FF2B5EF4-FFF2-40B4-BE49-F238E27FC236}">
                <a16:creationId xmlns:a16="http://schemas.microsoft.com/office/drawing/2014/main" id="{1AC1CD7D-73B1-2844-CC26-EB8E2482E0D4}"/>
              </a:ext>
            </a:extLst>
          </p:cNvPr>
          <p:cNvSpPr>
            <a:spLocks noGrp="1"/>
          </p:cNvSpPr>
          <p:nvPr>
            <p:ph type="body" sz="half" idx="2"/>
          </p:nvPr>
        </p:nvSpPr>
        <p:spPr/>
        <p:txBody>
          <a:bodyPr/>
          <a:lstStyle/>
          <a:p>
            <a:r>
              <a:rPr kumimoji="1" lang="en-US" altLang="ja-JP" b="1" dirty="0"/>
              <a:t>01</a:t>
            </a:r>
            <a:r>
              <a:rPr kumimoji="1" lang="ja-JP" altLang="en-US" b="1" dirty="0"/>
              <a:t> </a:t>
            </a:r>
            <a:r>
              <a:rPr kumimoji="1" lang="en-US" altLang="ja-JP" b="1" dirty="0"/>
              <a:t>CONCEPT</a:t>
            </a:r>
            <a:endParaRPr kumimoji="1" lang="ja-JP" altLang="en-US" b="1" dirty="0"/>
          </a:p>
        </p:txBody>
      </p:sp>
      <p:pic>
        <p:nvPicPr>
          <p:cNvPr id="7" name="図プレースホルダー 6">
            <a:extLst>
              <a:ext uri="{FF2B5EF4-FFF2-40B4-BE49-F238E27FC236}">
                <a16:creationId xmlns:a16="http://schemas.microsoft.com/office/drawing/2014/main" id="{AD55994F-2C31-50EE-80CF-E590CF423665}"/>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3679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E2771-BD50-DA14-1032-E96F646677C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9239E4B-8F52-BB27-552C-543602CD5647}"/>
              </a:ext>
            </a:extLst>
          </p:cNvPr>
          <p:cNvSpPr>
            <a:spLocks noGrp="1"/>
          </p:cNvSpPr>
          <p:nvPr>
            <p:ph type="title"/>
          </p:nvPr>
        </p:nvSpPr>
        <p:spPr/>
        <p:txBody>
          <a:bodyPr>
            <a:normAutofit fontScale="90000"/>
          </a:bodyPr>
          <a:lstStyle/>
          <a:p>
            <a:r>
              <a:rPr kumimoji="1" lang="ja-JP" altLang="en-US"/>
              <a:t>そもそも</a:t>
            </a:r>
            <a:r>
              <a:rPr kumimoji="1" lang="en-US" altLang="ja-JP" dirty="0"/>
              <a:t>WEB</a:t>
            </a:r>
            <a:r>
              <a:rPr kumimoji="1" lang="ja-JP" altLang="en-US" dirty="0"/>
              <a:t>集客方法って何がある？</a:t>
            </a:r>
          </a:p>
        </p:txBody>
      </p:sp>
      <p:sp>
        <p:nvSpPr>
          <p:cNvPr id="3" name="コンテンツ プレースホルダー 2">
            <a:extLst>
              <a:ext uri="{FF2B5EF4-FFF2-40B4-BE49-F238E27FC236}">
                <a16:creationId xmlns:a16="http://schemas.microsoft.com/office/drawing/2014/main" id="{85FA3A9B-6C80-DACD-A500-E962690F2ED9}"/>
              </a:ext>
            </a:extLst>
          </p:cNvPr>
          <p:cNvSpPr>
            <a:spLocks noGrp="1"/>
          </p:cNvSpPr>
          <p:nvPr>
            <p:ph idx="1"/>
          </p:nvPr>
        </p:nvSpPr>
        <p:spPr/>
        <p:txBody>
          <a:bodyPr/>
          <a:lstStyle/>
          <a:p>
            <a:pPr marL="0" indent="0">
              <a:buNone/>
            </a:pPr>
            <a:r>
              <a:rPr lang="ja-JP" altLang="en-US" dirty="0"/>
              <a:t>最近の主流は以下の</a:t>
            </a:r>
            <a:r>
              <a:rPr lang="en-US" altLang="ja-JP" dirty="0"/>
              <a:t>3</a:t>
            </a:r>
            <a:r>
              <a:rPr lang="ja-JP" altLang="en-US" dirty="0"/>
              <a:t>つです</a:t>
            </a:r>
            <a:endParaRPr kumimoji="1" lang="ja-JP" altLang="en-US" dirty="0"/>
          </a:p>
        </p:txBody>
      </p:sp>
      <p:sp>
        <p:nvSpPr>
          <p:cNvPr id="4" name="テキスト プレースホルダー 3">
            <a:extLst>
              <a:ext uri="{FF2B5EF4-FFF2-40B4-BE49-F238E27FC236}">
                <a16:creationId xmlns:a16="http://schemas.microsoft.com/office/drawing/2014/main" id="{A98090E0-E1CC-A6ED-499A-CA248E991C7F}"/>
              </a:ext>
            </a:extLst>
          </p:cNvPr>
          <p:cNvSpPr>
            <a:spLocks noGrp="1"/>
          </p:cNvSpPr>
          <p:nvPr>
            <p:ph type="body" sz="quarter" idx="13"/>
          </p:nvPr>
        </p:nvSpPr>
        <p:spPr/>
        <p:txBody>
          <a:bodyPr/>
          <a:lstStyle/>
          <a:p>
            <a:r>
              <a:rPr kumimoji="1" lang="en-US" altLang="ja-JP" dirty="0"/>
              <a:t>01.</a:t>
            </a:r>
            <a:r>
              <a:rPr kumimoji="1" lang="ja-JP" altLang="en-US" dirty="0"/>
              <a:t> </a:t>
            </a:r>
            <a:r>
              <a:rPr kumimoji="1" lang="en-US" altLang="ja-JP" dirty="0"/>
              <a:t>CONCEPT</a:t>
            </a:r>
            <a:endParaRPr kumimoji="1" lang="ja-JP" altLang="en-US" dirty="0"/>
          </a:p>
        </p:txBody>
      </p:sp>
      <p:sp>
        <p:nvSpPr>
          <p:cNvPr id="5" name="四角形: 角を丸くする 4">
            <a:extLst>
              <a:ext uri="{FF2B5EF4-FFF2-40B4-BE49-F238E27FC236}">
                <a16:creationId xmlns:a16="http://schemas.microsoft.com/office/drawing/2014/main" id="{F3F353FD-691A-47B5-19A5-4C60DFFD42E6}"/>
              </a:ext>
            </a:extLst>
          </p:cNvPr>
          <p:cNvSpPr/>
          <p:nvPr/>
        </p:nvSpPr>
        <p:spPr>
          <a:xfrm>
            <a:off x="1087120" y="3261360"/>
            <a:ext cx="2976880" cy="18389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lumMod val="75000"/>
                    <a:lumOff val="25000"/>
                  </a:schemeClr>
                </a:solidFill>
                <a:latin typeface="Meiryo UI" panose="020B0604030504040204" pitchFamily="50" charset="-128"/>
                <a:ea typeface="Meiryo UI" panose="020B0604030504040204" pitchFamily="50" charset="-128"/>
              </a:rPr>
              <a:t>ネット広告</a:t>
            </a:r>
            <a:endParaRPr kumimoji="1" lang="en-US" altLang="ja-JP" sz="3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F3F39F89-6981-8C77-E000-1B040F816BEA}"/>
              </a:ext>
            </a:extLst>
          </p:cNvPr>
          <p:cNvSpPr/>
          <p:nvPr/>
        </p:nvSpPr>
        <p:spPr>
          <a:xfrm>
            <a:off x="4607560" y="3220720"/>
            <a:ext cx="2976880" cy="18796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lumMod val="75000"/>
                    <a:lumOff val="25000"/>
                  </a:schemeClr>
                </a:solidFill>
                <a:latin typeface="Meiryo UI" panose="020B0604030504040204" pitchFamily="50" charset="-128"/>
                <a:ea typeface="Meiryo UI" panose="020B0604030504040204" pitchFamily="50" charset="-128"/>
              </a:rPr>
              <a:t>ブログ</a:t>
            </a:r>
            <a:endParaRPr lang="en-US" altLang="ja-JP" sz="3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03EDCAEF-906E-B48E-FC46-DCD14DC7746C}"/>
              </a:ext>
            </a:extLst>
          </p:cNvPr>
          <p:cNvSpPr/>
          <p:nvPr/>
        </p:nvSpPr>
        <p:spPr>
          <a:xfrm>
            <a:off x="8128000" y="3220720"/>
            <a:ext cx="2976880" cy="18796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chemeClr val="tx1">
                    <a:lumMod val="75000"/>
                    <a:lumOff val="25000"/>
                  </a:schemeClr>
                </a:solidFill>
                <a:latin typeface="Meiryo UI" panose="020B0604030504040204" pitchFamily="50" charset="-128"/>
                <a:ea typeface="Meiryo UI" panose="020B0604030504040204" pitchFamily="50" charset="-128"/>
              </a:rPr>
              <a:t>SNS</a:t>
            </a:r>
            <a:endParaRPr kumimoji="1" lang="ja-JP" altLang="en-US" sz="3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D15C44FB-741D-01A0-2CDC-60D186BEC3BD}"/>
              </a:ext>
            </a:extLst>
          </p:cNvPr>
          <p:cNvSpPr/>
          <p:nvPr/>
        </p:nvSpPr>
        <p:spPr>
          <a:xfrm>
            <a:off x="1087120" y="2433320"/>
            <a:ext cx="2976880" cy="60960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コストが高い</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D8B7A724-1C68-C627-8144-C33308FB59C6}"/>
              </a:ext>
            </a:extLst>
          </p:cNvPr>
          <p:cNvSpPr/>
          <p:nvPr/>
        </p:nvSpPr>
        <p:spPr>
          <a:xfrm>
            <a:off x="4607560" y="2433320"/>
            <a:ext cx="6497320" cy="60960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コツコツが大変</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860598A2-A90F-39A9-3439-C5CDD6DE9C61}"/>
              </a:ext>
            </a:extLst>
          </p:cNvPr>
          <p:cNvSpPr/>
          <p:nvPr/>
        </p:nvSpPr>
        <p:spPr>
          <a:xfrm>
            <a:off x="1087120" y="5303520"/>
            <a:ext cx="2976880" cy="609600"/>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止めると集客力ゼロに</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F04544AB-5C2E-D45A-B686-5A8F4B8E931D}"/>
              </a:ext>
            </a:extLst>
          </p:cNvPr>
          <p:cNvSpPr/>
          <p:nvPr/>
        </p:nvSpPr>
        <p:spPr>
          <a:xfrm>
            <a:off x="4607560" y="5303520"/>
            <a:ext cx="6497320" cy="609600"/>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企業の財産として残る</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12" name="矢印: 下 11">
            <a:extLst>
              <a:ext uri="{FF2B5EF4-FFF2-40B4-BE49-F238E27FC236}">
                <a16:creationId xmlns:a16="http://schemas.microsoft.com/office/drawing/2014/main" id="{3FF6FA4A-400A-4822-496A-0A55A5302A35}"/>
              </a:ext>
            </a:extLst>
          </p:cNvPr>
          <p:cNvSpPr/>
          <p:nvPr/>
        </p:nvSpPr>
        <p:spPr>
          <a:xfrm>
            <a:off x="5839460" y="4998719"/>
            <a:ext cx="513080" cy="294957"/>
          </a:xfrm>
          <a:prstGeom prst="downArrow">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E42C2090-C52B-1051-34E7-7EA39B5F277F}"/>
              </a:ext>
            </a:extLst>
          </p:cNvPr>
          <p:cNvSpPr/>
          <p:nvPr/>
        </p:nvSpPr>
        <p:spPr>
          <a:xfrm>
            <a:off x="9359900" y="4998718"/>
            <a:ext cx="513080" cy="304801"/>
          </a:xfrm>
          <a:prstGeom prst="downArrow">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Google広告の種類と機能について「あなたが見た広告はGoogle広告かも」│コラム│クロス・コミュニケーション│アプリ開発・Web開発でDX推進">
            <a:extLst>
              <a:ext uri="{FF2B5EF4-FFF2-40B4-BE49-F238E27FC236}">
                <a16:creationId xmlns:a16="http://schemas.microsoft.com/office/drawing/2014/main" id="{4C37A2D0-37BE-F12B-5218-6E08C68A7647}"/>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2011143" y="4565809"/>
            <a:ext cx="1128833" cy="3549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00以上の無料Instagram&amp;インスタグラム画像 - Pixabay">
            <a:extLst>
              <a:ext uri="{FF2B5EF4-FFF2-40B4-BE49-F238E27FC236}">
                <a16:creationId xmlns:a16="http://schemas.microsoft.com/office/drawing/2014/main" id="{93884B4D-6B6F-E0C3-1469-2C54FA8A3E1B}"/>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35625" y1="31024" x2="35625" y2="31024"/>
                        <a14:foregroundMark x1="67969" y1="34173" x2="67969" y2="34173"/>
                        <a14:foregroundMark x1="65156" y1="31496" x2="66875" y2="29134"/>
                        <a14:foregroundMark x1="63906" y1="30236" x2="71250" y2="32441"/>
                        <a14:foregroundMark x1="70000" y1="36220" x2="66719" y2="30866"/>
                        <a14:foregroundMark x1="59531" y1="33386" x2="34219" y2="59685"/>
                        <a14:foregroundMark x1="65781" y1="42520" x2="35156" y2="64252"/>
                        <a14:foregroundMark x1="73125" y1="49134" x2="37188" y2="63307"/>
                        <a14:foregroundMark x1="67344" y1="60157" x2="42969" y2="65512"/>
                        <a14:foregroundMark x1="57344" y1="70079" x2="35156" y2="34173"/>
                        <a14:foregroundMark x1="46875" y1="46772" x2="45000" y2="38268"/>
                        <a14:foregroundMark x1="45000" y1="37638" x2="45000" y2="36220"/>
                        <a14:foregroundMark x1="48125" y1="37953" x2="48125" y2="37953"/>
                        <a14:foregroundMark x1="49688" y1="38268" x2="50625" y2="38268"/>
                        <a14:foregroundMark x1="51094" y1="38268" x2="51094" y2="38268"/>
                        <a14:foregroundMark x1="51719" y1="38268" x2="52031" y2="38268"/>
                        <a14:foregroundMark x1="60000" y1="39528" x2="60156" y2="40157"/>
                        <a14:foregroundMark x1="59219" y1="41575" x2="58906" y2="41890"/>
                        <a14:foregroundMark x1="58594" y1="42520" x2="58594" y2="42520"/>
                        <a14:foregroundMark x1="58594" y1="42520" x2="59062" y2="42835"/>
                        <a14:foregroundMark x1="64688" y1="50236" x2="64688" y2="50236"/>
                        <a14:foregroundMark x1="64688" y1="50236" x2="64688" y2="50236"/>
                        <a14:foregroundMark x1="64219" y1="50394" x2="64219" y2="50394"/>
                        <a14:foregroundMark x1="63906" y1="50866" x2="64531" y2="53228"/>
                        <a14:foregroundMark x1="64844" y1="55591" x2="64844" y2="55906"/>
                        <a14:foregroundMark x1="64375" y1="57480" x2="64375" y2="57480"/>
                        <a14:foregroundMark x1="63438" y1="57638" x2="63438" y2="57638"/>
                        <a14:foregroundMark x1="62344" y1="58740" x2="60156" y2="60315"/>
                        <a14:foregroundMark x1="57188" y1="62047" x2="56250" y2="62520"/>
                        <a14:foregroundMark x1="54688" y1="63150" x2="53906" y2="63780"/>
                        <a14:foregroundMark x1="52031" y1="65039" x2="52031" y2="65039"/>
                        <a14:foregroundMark x1="51563" y1="66929" x2="51563" y2="66929"/>
                        <a14:foregroundMark x1="50781" y1="67244" x2="49375" y2="66929"/>
                        <a14:foregroundMark x1="46094" y1="61575" x2="46094" y2="61102"/>
                        <a14:foregroundMark x1="38906" y1="52756" x2="38906" y2="52756"/>
                        <a14:foregroundMark x1="36250" y1="51969" x2="36250" y2="51969"/>
                        <a14:foregroundMark x1="36406" y1="51969" x2="36719" y2="51969"/>
                        <a14:foregroundMark x1="37500" y1="51339" x2="37500" y2="51024"/>
                        <a14:foregroundMark x1="40313" y1="46457" x2="40625" y2="46299"/>
                        <a14:foregroundMark x1="40625" y1="45354" x2="39688" y2="45354"/>
                        <a14:foregroundMark x1="38438" y1="43622" x2="38438" y2="43622"/>
                        <a14:foregroundMark x1="37969" y1="43780" x2="36719" y2="49134"/>
                        <a14:foregroundMark x1="35781" y1="51654" x2="36406" y2="51654"/>
                        <a14:foregroundMark x1="37031" y1="51811" x2="37031" y2="51811"/>
                        <a14:foregroundMark x1="21250" y1="42205" x2="21250" y2="42205"/>
                        <a14:foregroundMark x1="21875" y1="42362" x2="22500" y2="44567"/>
                        <a14:foregroundMark x1="22031" y1="46929" x2="22188" y2="47087"/>
                        <a14:foregroundMark x1="21719" y1="48976" x2="22031" y2="49291"/>
                        <a14:foregroundMark x1="21406" y1="51181" x2="21875" y2="51181"/>
                        <a14:foregroundMark x1="21719" y1="51339" x2="21719" y2="51339"/>
                        <a14:foregroundMark x1="21875" y1="51339" x2="21875" y2="51339"/>
                        <a14:foregroundMark x1="22031" y1="51339" x2="22031" y2="51339"/>
                        <a14:foregroundMark x1="22031" y1="51339" x2="22031" y2="51339"/>
                        <a14:foregroundMark x1="22031" y1="51181" x2="22031" y2="51181"/>
                        <a14:foregroundMark x1="22969" y1="35118" x2="38906" y2="21102"/>
                        <a14:foregroundMark x1="30156" y1="22835" x2="35156" y2="21417"/>
                        <a14:foregroundMark x1="38750" y1="22362" x2="69531" y2="22520"/>
                        <a14:foregroundMark x1="71250" y1="24252" x2="77031" y2="28189"/>
                        <a14:foregroundMark x1="76406" y1="32913" x2="79063" y2="38583"/>
                        <a14:foregroundMark x1="78125" y1="29449" x2="78906" y2="37323"/>
                        <a14:foregroundMark x1="78906" y1="36850" x2="77969" y2="72283"/>
                        <a14:foregroundMark x1="78438" y1="69134" x2="70938" y2="79528"/>
                        <a14:foregroundMark x1="72656" y1="77008" x2="31250" y2="78740"/>
                        <a14:foregroundMark x1="34063" y1="79213" x2="22656" y2="68976"/>
                        <a14:foregroundMark x1="22813" y1="70866" x2="23125" y2="29449"/>
                        <a14:foregroundMark x1="20625" y1="32756" x2="33281" y2="21575"/>
                      </a14:backgroundRemoval>
                    </a14:imgEffect>
                  </a14:imgLayer>
                </a14:imgProps>
              </a:ext>
              <a:ext uri="{28A0092B-C50C-407E-A947-70E740481C1C}">
                <a14:useLocalDpi xmlns:a14="http://schemas.microsoft.com/office/drawing/2010/main"/>
              </a:ext>
            </a:extLst>
          </a:blip>
          <a:srcRect/>
          <a:stretch>
            <a:fillRect/>
          </a:stretch>
        </p:blipFill>
        <p:spPr bwMode="auto">
          <a:xfrm>
            <a:off x="8500110" y="4445168"/>
            <a:ext cx="610870" cy="6060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iktok Tiktokロゴ Tiktokアイコン - Pixabayの無料ベクター素材 - Pixabay">
            <a:extLst>
              <a:ext uri="{FF2B5EF4-FFF2-40B4-BE49-F238E27FC236}">
                <a16:creationId xmlns:a16="http://schemas.microsoft.com/office/drawing/2014/main" id="{A86E1511-4D13-98F3-4F9D-ED39EE5CEC9B}"/>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442609" y="4540441"/>
            <a:ext cx="347661" cy="405699"/>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Lst>
        </p:spPr>
      </p:pic>
      <p:pic>
        <p:nvPicPr>
          <p:cNvPr id="1040" name="Picture 16" descr="Xの「ブロック機能」廃止方針、マスク氏が投稿 中傷対策に懸念の声 | 毎日新聞">
            <a:extLst>
              <a:ext uri="{FF2B5EF4-FFF2-40B4-BE49-F238E27FC236}">
                <a16:creationId xmlns:a16="http://schemas.microsoft.com/office/drawing/2014/main" id="{1D0A747F-1B7F-5D5B-A000-465857A3114F}"/>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0180857" y="4497271"/>
            <a:ext cx="445092" cy="445092"/>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61AA70FE-1CC6-4C67-1236-00A6A9C8B3E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566410" y="4316732"/>
            <a:ext cx="1057910" cy="793432"/>
          </a:xfrm>
          <a:prstGeom prst="rect">
            <a:avLst/>
          </a:prstGeom>
        </p:spPr>
      </p:pic>
      <p:sp>
        <p:nvSpPr>
          <p:cNvPr id="15" name="角丸四角形吹き出し 14">
            <a:extLst>
              <a:ext uri="{FF2B5EF4-FFF2-40B4-BE49-F238E27FC236}">
                <a16:creationId xmlns:a16="http://schemas.microsoft.com/office/drawing/2014/main" id="{A2C45816-16A6-6502-55E9-AB55F4671785}"/>
              </a:ext>
            </a:extLst>
          </p:cNvPr>
          <p:cNvSpPr/>
          <p:nvPr/>
        </p:nvSpPr>
        <p:spPr>
          <a:xfrm>
            <a:off x="8459912" y="785714"/>
            <a:ext cx="3095542" cy="1176268"/>
          </a:xfrm>
          <a:prstGeom prst="wedgeRoundRectCallou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ja-JP" altLang="en-US"/>
              <a:t>御社の集客方法は</a:t>
            </a:r>
            <a:endParaRPr kumimoji="1" lang="en-US" altLang="ja-JP" dirty="0"/>
          </a:p>
          <a:p>
            <a:pPr algn="ctr"/>
            <a:r>
              <a:rPr kumimoji="1" lang="ja-JP" altLang="en-US"/>
              <a:t>どれに該当しますか？</a:t>
            </a:r>
          </a:p>
        </p:txBody>
      </p:sp>
    </p:spTree>
    <p:extLst>
      <p:ext uri="{BB962C8B-B14F-4D97-AF65-F5344CB8AC3E}">
        <p14:creationId xmlns:p14="http://schemas.microsoft.com/office/powerpoint/2010/main" val="394852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F25C4E-C3BA-1DC9-7F87-4DEB196B6601}"/>
              </a:ext>
            </a:extLst>
          </p:cNvPr>
          <p:cNvSpPr>
            <a:spLocks noGrp="1"/>
          </p:cNvSpPr>
          <p:nvPr>
            <p:ph type="title"/>
          </p:nvPr>
        </p:nvSpPr>
        <p:spPr/>
        <p:txBody>
          <a:bodyPr>
            <a:normAutofit fontScale="90000"/>
          </a:bodyPr>
          <a:lstStyle/>
          <a:p>
            <a:r>
              <a:rPr kumimoji="1" lang="ja-JP" altLang="en-US" dirty="0"/>
              <a:t>なぜブログなのか？</a:t>
            </a:r>
          </a:p>
        </p:txBody>
      </p:sp>
      <p:sp>
        <p:nvSpPr>
          <p:cNvPr id="4" name="テキスト プレースホルダー 3">
            <a:extLst>
              <a:ext uri="{FF2B5EF4-FFF2-40B4-BE49-F238E27FC236}">
                <a16:creationId xmlns:a16="http://schemas.microsoft.com/office/drawing/2014/main" id="{7D75BA14-EB5B-D3E6-13FB-176D3EA210AC}"/>
              </a:ext>
            </a:extLst>
          </p:cNvPr>
          <p:cNvSpPr>
            <a:spLocks noGrp="1"/>
          </p:cNvSpPr>
          <p:nvPr>
            <p:ph type="body" sz="quarter" idx="13"/>
          </p:nvPr>
        </p:nvSpPr>
        <p:spPr/>
        <p:txBody>
          <a:bodyPr/>
          <a:lstStyle/>
          <a:p>
            <a:r>
              <a:rPr kumimoji="1" lang="en-US" altLang="ja-JP" dirty="0"/>
              <a:t>01.</a:t>
            </a:r>
            <a:r>
              <a:rPr kumimoji="1" lang="ja-JP" altLang="en-US" dirty="0"/>
              <a:t> </a:t>
            </a:r>
            <a:r>
              <a:rPr kumimoji="1" lang="en-US" altLang="ja-JP" dirty="0"/>
              <a:t>CONCEPT</a:t>
            </a:r>
            <a:endParaRPr kumimoji="1" lang="ja-JP" altLang="en-US" dirty="0"/>
          </a:p>
        </p:txBody>
      </p:sp>
      <p:sp>
        <p:nvSpPr>
          <p:cNvPr id="6" name="四角形: 角を丸くする 5">
            <a:extLst>
              <a:ext uri="{FF2B5EF4-FFF2-40B4-BE49-F238E27FC236}">
                <a16:creationId xmlns:a16="http://schemas.microsoft.com/office/drawing/2014/main" id="{FB3259B6-9873-D1AE-7D1E-EB0AE3B78649}"/>
              </a:ext>
            </a:extLst>
          </p:cNvPr>
          <p:cNvSpPr/>
          <p:nvPr/>
        </p:nvSpPr>
        <p:spPr>
          <a:xfrm>
            <a:off x="1051560" y="3967480"/>
            <a:ext cx="2976880" cy="18796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chemeClr val="tx1">
                    <a:lumMod val="75000"/>
                    <a:lumOff val="25000"/>
                  </a:schemeClr>
                </a:solidFill>
                <a:latin typeface="Meiryo UI" panose="020B0604030504040204" pitchFamily="50" charset="-128"/>
                <a:ea typeface="Meiryo UI" panose="020B0604030504040204" pitchFamily="50" charset="-128"/>
              </a:rPr>
              <a:t>SNS</a:t>
            </a:r>
            <a:endParaRPr lang="en-US" altLang="ja-JP" sz="3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AC26E083-DB2E-E368-4D17-3C47AD1CE10C}"/>
              </a:ext>
            </a:extLst>
          </p:cNvPr>
          <p:cNvSpPr/>
          <p:nvPr/>
        </p:nvSpPr>
        <p:spPr>
          <a:xfrm>
            <a:off x="1051560" y="1808480"/>
            <a:ext cx="2976880" cy="18796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lumMod val="75000"/>
                    <a:lumOff val="25000"/>
                  </a:schemeClr>
                </a:solidFill>
                <a:latin typeface="Meiryo UI" panose="020B0604030504040204" pitchFamily="50" charset="-128"/>
                <a:ea typeface="Meiryo UI" panose="020B0604030504040204" pitchFamily="50" charset="-128"/>
              </a:rPr>
              <a:t>ブログ</a:t>
            </a:r>
          </a:p>
        </p:txBody>
      </p:sp>
      <p:sp>
        <p:nvSpPr>
          <p:cNvPr id="14" name="矢印: 下 13">
            <a:extLst>
              <a:ext uri="{FF2B5EF4-FFF2-40B4-BE49-F238E27FC236}">
                <a16:creationId xmlns:a16="http://schemas.microsoft.com/office/drawing/2014/main" id="{B63B7A63-293D-12F5-CC4D-3FE82B24832A}"/>
              </a:ext>
            </a:extLst>
          </p:cNvPr>
          <p:cNvSpPr/>
          <p:nvPr/>
        </p:nvSpPr>
        <p:spPr>
          <a:xfrm rot="16200000">
            <a:off x="4091861" y="2514521"/>
            <a:ext cx="513080" cy="467518"/>
          </a:xfrm>
          <a:prstGeom prst="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0B692775-FAD5-0E6C-900F-39E1D0312BCF}"/>
              </a:ext>
            </a:extLst>
          </p:cNvPr>
          <p:cNvSpPr/>
          <p:nvPr/>
        </p:nvSpPr>
        <p:spPr>
          <a:xfrm rot="16200000">
            <a:off x="4091861" y="4673521"/>
            <a:ext cx="513080" cy="467518"/>
          </a:xfrm>
          <a:prstGeom prst="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1368B36-3149-DB41-5170-0D8FFF5C7A00}"/>
              </a:ext>
            </a:extLst>
          </p:cNvPr>
          <p:cNvSpPr txBox="1"/>
          <p:nvPr/>
        </p:nvSpPr>
        <p:spPr>
          <a:xfrm>
            <a:off x="4668362" y="1950721"/>
            <a:ext cx="4397358" cy="923330"/>
          </a:xfrm>
          <a:prstGeom prst="rect">
            <a:avLst/>
          </a:prstGeom>
          <a:noFill/>
        </p:spPr>
        <p:txBody>
          <a:bodyPr wrap="none" rtlCol="0">
            <a:spAutoFit/>
          </a:bodyPr>
          <a:lstStyle/>
          <a:p>
            <a:pPr marL="285750" indent="-285750">
              <a:buFont typeface="Wingdings" panose="05000000000000000000" pitchFamily="2" charset="2"/>
              <a:buChar char="u"/>
            </a:pPr>
            <a:r>
              <a:rPr kumimoji="1" lang="ja-JP" altLang="en-US" dirty="0"/>
              <a:t>ホームページの</a:t>
            </a:r>
            <a:r>
              <a:rPr kumimoji="1" lang="en-US" altLang="ja-JP" dirty="0"/>
              <a:t>SEO</a:t>
            </a:r>
            <a:r>
              <a:rPr kumimoji="1" lang="ja-JP" altLang="en-US" dirty="0"/>
              <a:t>対策になる</a:t>
            </a:r>
            <a:endParaRPr kumimoji="1" lang="en-US" altLang="ja-JP" dirty="0"/>
          </a:p>
          <a:p>
            <a:pPr marL="285750" indent="-285750">
              <a:buFont typeface="Wingdings" panose="05000000000000000000" pitchFamily="2" charset="2"/>
              <a:buChar char="u"/>
            </a:pPr>
            <a:r>
              <a:rPr kumimoji="1" lang="ja-JP" altLang="en-US" dirty="0"/>
              <a:t>企業・サービスの信頼度が上がる</a:t>
            </a:r>
            <a:endParaRPr kumimoji="1" lang="en-US" altLang="ja-JP" dirty="0"/>
          </a:p>
          <a:p>
            <a:pPr marL="285750" indent="-285750">
              <a:buFont typeface="Wingdings" panose="05000000000000000000" pitchFamily="2" charset="2"/>
              <a:buChar char="u"/>
            </a:pPr>
            <a:r>
              <a:rPr lang="ja-JP" altLang="en-US" dirty="0"/>
              <a:t>集客力が上がり、サイトが資産になる</a:t>
            </a:r>
            <a:endParaRPr kumimoji="1" lang="ja-JP" altLang="en-US" dirty="0"/>
          </a:p>
        </p:txBody>
      </p:sp>
      <p:sp>
        <p:nvSpPr>
          <p:cNvPr id="17" name="テキスト ボックス 16">
            <a:extLst>
              <a:ext uri="{FF2B5EF4-FFF2-40B4-BE49-F238E27FC236}">
                <a16:creationId xmlns:a16="http://schemas.microsoft.com/office/drawing/2014/main" id="{9CB08421-4C09-0674-362B-850BEF36493E}"/>
              </a:ext>
            </a:extLst>
          </p:cNvPr>
          <p:cNvSpPr txBox="1"/>
          <p:nvPr/>
        </p:nvSpPr>
        <p:spPr>
          <a:xfrm>
            <a:off x="4668362" y="4445614"/>
            <a:ext cx="6433364" cy="923330"/>
          </a:xfrm>
          <a:prstGeom prst="rect">
            <a:avLst/>
          </a:prstGeom>
          <a:noFill/>
        </p:spPr>
        <p:txBody>
          <a:bodyPr wrap="none" rtlCol="0">
            <a:spAutoFit/>
          </a:bodyPr>
          <a:lstStyle/>
          <a:p>
            <a:pPr marL="285750" indent="-285750">
              <a:buFont typeface="Wingdings" panose="05000000000000000000" pitchFamily="2" charset="2"/>
              <a:buChar char="u"/>
            </a:pPr>
            <a:r>
              <a:rPr lang="ja-JP" altLang="en-US" dirty="0"/>
              <a:t>写真のクオリティが重要になる（</a:t>
            </a:r>
            <a:r>
              <a:rPr lang="en-US" altLang="ja-JP" dirty="0"/>
              <a:t>Instagram</a:t>
            </a:r>
            <a:r>
              <a:rPr lang="ja-JP" altLang="en-US" dirty="0"/>
              <a:t>など）</a:t>
            </a:r>
            <a:endParaRPr kumimoji="1" lang="en-US" altLang="ja-JP" dirty="0"/>
          </a:p>
          <a:p>
            <a:pPr marL="285750" indent="-285750">
              <a:buFont typeface="Wingdings" panose="05000000000000000000" pitchFamily="2" charset="2"/>
              <a:buChar char="u"/>
            </a:pPr>
            <a:r>
              <a:rPr kumimoji="1" lang="ja-JP" altLang="en-US" dirty="0"/>
              <a:t>動画編集が必要になる（</a:t>
            </a:r>
            <a:r>
              <a:rPr kumimoji="1" lang="en-US" altLang="ja-JP" dirty="0" err="1"/>
              <a:t>Tiktok</a:t>
            </a:r>
            <a:r>
              <a:rPr kumimoji="1" lang="ja-JP" altLang="en-US" dirty="0"/>
              <a:t>・</a:t>
            </a:r>
            <a:r>
              <a:rPr kumimoji="1" lang="en-US" altLang="ja-JP" dirty="0" err="1"/>
              <a:t>Youtube</a:t>
            </a:r>
            <a:r>
              <a:rPr kumimoji="1" lang="ja-JP" altLang="en-US" dirty="0"/>
              <a:t>ショートなど）</a:t>
            </a:r>
            <a:endParaRPr kumimoji="1" lang="en-US" altLang="ja-JP" dirty="0"/>
          </a:p>
          <a:p>
            <a:pPr marL="285750" indent="-285750">
              <a:buFont typeface="Wingdings" panose="05000000000000000000" pitchFamily="2" charset="2"/>
              <a:buChar char="u"/>
            </a:pPr>
            <a:r>
              <a:rPr lang="ja-JP" altLang="en-US" dirty="0"/>
              <a:t>サービスサイトに誘引するための導線</a:t>
            </a:r>
            <a:endParaRPr kumimoji="1" lang="ja-JP" altLang="en-US" dirty="0"/>
          </a:p>
        </p:txBody>
      </p:sp>
      <p:sp>
        <p:nvSpPr>
          <p:cNvPr id="18" name="テキスト ボックス 17">
            <a:extLst>
              <a:ext uri="{FF2B5EF4-FFF2-40B4-BE49-F238E27FC236}">
                <a16:creationId xmlns:a16="http://schemas.microsoft.com/office/drawing/2014/main" id="{5F4268D7-E761-3CBC-023B-A9DAC03B4EAF}"/>
              </a:ext>
            </a:extLst>
          </p:cNvPr>
          <p:cNvSpPr txBox="1"/>
          <p:nvPr/>
        </p:nvSpPr>
        <p:spPr>
          <a:xfrm rot="19894232">
            <a:off x="467117" y="4251960"/>
            <a:ext cx="1980029" cy="523220"/>
          </a:xfrm>
          <a:prstGeom prst="rect">
            <a:avLst/>
          </a:prstGeom>
          <a:noFill/>
        </p:spPr>
        <p:txBody>
          <a:bodyPr wrap="none" rtlCol="0">
            <a:spAutoFit/>
          </a:bodyPr>
          <a:lstStyle/>
          <a:p>
            <a:r>
              <a:rPr lang="ja-JP" altLang="en-US" sz="2800" b="1" dirty="0">
                <a:solidFill>
                  <a:schemeClr val="bg1">
                    <a:lumMod val="65000"/>
                  </a:schemeClr>
                </a:solidFill>
              </a:rPr>
              <a:t>たいへん！</a:t>
            </a:r>
            <a:endParaRPr kumimoji="1" lang="ja-JP" altLang="en-US" sz="2800" b="1" dirty="0">
              <a:solidFill>
                <a:schemeClr val="bg1">
                  <a:lumMod val="65000"/>
                </a:schemeClr>
              </a:solidFill>
            </a:endParaRPr>
          </a:p>
        </p:txBody>
      </p:sp>
      <p:sp>
        <p:nvSpPr>
          <p:cNvPr id="19" name="テキスト ボックス 18">
            <a:extLst>
              <a:ext uri="{FF2B5EF4-FFF2-40B4-BE49-F238E27FC236}">
                <a16:creationId xmlns:a16="http://schemas.microsoft.com/office/drawing/2014/main" id="{9FC72BB5-3247-BF25-ED95-75996D92E64F}"/>
              </a:ext>
            </a:extLst>
          </p:cNvPr>
          <p:cNvSpPr txBox="1"/>
          <p:nvPr/>
        </p:nvSpPr>
        <p:spPr>
          <a:xfrm rot="19894232">
            <a:off x="467117" y="2124149"/>
            <a:ext cx="1980029" cy="523220"/>
          </a:xfrm>
          <a:prstGeom prst="rect">
            <a:avLst/>
          </a:prstGeom>
          <a:noFill/>
        </p:spPr>
        <p:txBody>
          <a:bodyPr wrap="none" rtlCol="0">
            <a:spAutoFit/>
          </a:bodyPr>
          <a:lstStyle/>
          <a:p>
            <a:r>
              <a:rPr lang="ja-JP" altLang="en-US" sz="2800" b="1" dirty="0">
                <a:solidFill>
                  <a:srgbClr val="FFC000"/>
                </a:solidFill>
              </a:rPr>
              <a:t>かんたん！</a:t>
            </a:r>
            <a:endParaRPr kumimoji="1" lang="ja-JP" altLang="en-US" sz="2800" b="1" dirty="0">
              <a:solidFill>
                <a:srgbClr val="FFC000"/>
              </a:solidFill>
            </a:endParaRPr>
          </a:p>
        </p:txBody>
      </p:sp>
      <p:sp>
        <p:nvSpPr>
          <p:cNvPr id="20" name="矢印: 下 19">
            <a:extLst>
              <a:ext uri="{FF2B5EF4-FFF2-40B4-BE49-F238E27FC236}">
                <a16:creationId xmlns:a16="http://schemas.microsoft.com/office/drawing/2014/main" id="{AD28AC17-57A8-FF57-2AC7-FC49312D1272}"/>
              </a:ext>
            </a:extLst>
          </p:cNvPr>
          <p:cNvSpPr/>
          <p:nvPr/>
        </p:nvSpPr>
        <p:spPr>
          <a:xfrm rot="16200000">
            <a:off x="5192952" y="2947592"/>
            <a:ext cx="353061" cy="467518"/>
          </a:xfrm>
          <a:prstGeom prst="down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9BF5FE2-9228-50C1-940E-8BC74C689893}"/>
              </a:ext>
            </a:extLst>
          </p:cNvPr>
          <p:cNvSpPr txBox="1"/>
          <p:nvPr/>
        </p:nvSpPr>
        <p:spPr>
          <a:xfrm>
            <a:off x="5689443" y="2947506"/>
            <a:ext cx="5262979" cy="646331"/>
          </a:xfrm>
          <a:prstGeom prst="rect">
            <a:avLst/>
          </a:prstGeom>
          <a:noFill/>
        </p:spPr>
        <p:txBody>
          <a:bodyPr wrap="none" rtlCol="0">
            <a:spAutoFit/>
          </a:bodyPr>
          <a:lstStyle/>
          <a:p>
            <a:r>
              <a:rPr kumimoji="1" lang="ja-JP" altLang="en-US" sz="3600" b="1" dirty="0">
                <a:solidFill>
                  <a:schemeClr val="accent5"/>
                </a:solidFill>
              </a:rPr>
              <a:t>継続さえできれば・・・</a:t>
            </a:r>
          </a:p>
        </p:txBody>
      </p:sp>
      <p:pic>
        <p:nvPicPr>
          <p:cNvPr id="5" name="図 4">
            <a:extLst>
              <a:ext uri="{FF2B5EF4-FFF2-40B4-BE49-F238E27FC236}">
                <a16:creationId xmlns:a16="http://schemas.microsoft.com/office/drawing/2014/main" id="{7E6002FA-0D1E-937B-343D-FB40E894548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flipH="1">
            <a:off x="8393766" y="135155"/>
            <a:ext cx="3475763" cy="2323459"/>
          </a:xfrm>
          <a:prstGeom prst="ellipse">
            <a:avLst/>
          </a:prstGeom>
          <a:ln>
            <a:noFill/>
          </a:ln>
          <a:effectLst>
            <a:softEdge rad="112500"/>
          </a:effectLst>
        </p:spPr>
      </p:pic>
      <p:pic>
        <p:nvPicPr>
          <p:cNvPr id="9" name="図 8">
            <a:extLst>
              <a:ext uri="{FF2B5EF4-FFF2-40B4-BE49-F238E27FC236}">
                <a16:creationId xmlns:a16="http://schemas.microsoft.com/office/drawing/2014/main" id="{76BA08CD-736A-E5A9-B8B4-D41CD8EA629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118918" y="5073976"/>
            <a:ext cx="2319311" cy="1546207"/>
          </a:xfrm>
          <a:prstGeom prst="ellipse">
            <a:avLst/>
          </a:prstGeom>
          <a:ln>
            <a:noFill/>
          </a:ln>
          <a:effectLst>
            <a:softEdge rad="112500"/>
          </a:effectLst>
        </p:spPr>
      </p:pic>
    </p:spTree>
    <p:extLst>
      <p:ext uri="{BB962C8B-B14F-4D97-AF65-F5344CB8AC3E}">
        <p14:creationId xmlns:p14="http://schemas.microsoft.com/office/powerpoint/2010/main" val="1966459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99C0D280-2F33-3DB8-1D49-7CDAD0215F38}"/>
              </a:ext>
            </a:extLst>
          </p:cNvPr>
          <p:cNvSpPr/>
          <p:nvPr/>
        </p:nvSpPr>
        <p:spPr>
          <a:xfrm>
            <a:off x="1117441" y="3525520"/>
            <a:ext cx="5334318" cy="2942269"/>
          </a:xfrm>
          <a:prstGeom prst="rect">
            <a:avLst/>
          </a:pr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6DDBCCB1-2CF8-8C2B-CE74-3FE4B02CDE29}"/>
              </a:ext>
            </a:extLst>
          </p:cNvPr>
          <p:cNvSpPr/>
          <p:nvPr/>
        </p:nvSpPr>
        <p:spPr>
          <a:xfrm>
            <a:off x="1173480" y="2519415"/>
            <a:ext cx="8097520" cy="6438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38DC4D41-18CA-A99F-9AF2-E7174826B856}"/>
              </a:ext>
            </a:extLst>
          </p:cNvPr>
          <p:cNvSpPr/>
          <p:nvPr/>
        </p:nvSpPr>
        <p:spPr>
          <a:xfrm>
            <a:off x="1173480" y="1659965"/>
            <a:ext cx="8097520" cy="6438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DC7BC239-9A75-9849-843E-0EBA1520A9FB}"/>
              </a:ext>
            </a:extLst>
          </p:cNvPr>
          <p:cNvSpPr/>
          <p:nvPr/>
        </p:nvSpPr>
        <p:spPr>
          <a:xfrm>
            <a:off x="7142480" y="4319747"/>
            <a:ext cx="1336040" cy="2286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54CFF8B-C832-A1B5-0494-800E590E9C4E}"/>
              </a:ext>
            </a:extLst>
          </p:cNvPr>
          <p:cNvSpPr>
            <a:spLocks noGrp="1"/>
          </p:cNvSpPr>
          <p:nvPr>
            <p:ph type="title"/>
          </p:nvPr>
        </p:nvSpPr>
        <p:spPr/>
        <p:txBody>
          <a:bodyPr>
            <a:normAutofit fontScale="90000"/>
          </a:bodyPr>
          <a:lstStyle/>
          <a:p>
            <a:r>
              <a:rPr kumimoji="1" lang="ja-JP" altLang="en-US"/>
              <a:t>コンセプト</a:t>
            </a:r>
            <a:endParaRPr kumimoji="1" lang="ja-JP" altLang="en-US" dirty="0"/>
          </a:p>
        </p:txBody>
      </p:sp>
      <p:sp>
        <p:nvSpPr>
          <p:cNvPr id="4" name="テキスト プレースホルダー 3">
            <a:extLst>
              <a:ext uri="{FF2B5EF4-FFF2-40B4-BE49-F238E27FC236}">
                <a16:creationId xmlns:a16="http://schemas.microsoft.com/office/drawing/2014/main" id="{5F08BD52-AC5C-81B8-EDC4-C64A58CAE97D}"/>
              </a:ext>
            </a:extLst>
          </p:cNvPr>
          <p:cNvSpPr>
            <a:spLocks noGrp="1"/>
          </p:cNvSpPr>
          <p:nvPr>
            <p:ph type="body" sz="quarter" idx="13"/>
          </p:nvPr>
        </p:nvSpPr>
        <p:spPr/>
        <p:txBody>
          <a:bodyPr/>
          <a:lstStyle/>
          <a:p>
            <a:r>
              <a:rPr kumimoji="1" lang="en-US" altLang="ja-JP" dirty="0"/>
              <a:t>01</a:t>
            </a:r>
            <a:r>
              <a:rPr kumimoji="1" lang="ja-JP" altLang="en-US" dirty="0"/>
              <a:t>　</a:t>
            </a:r>
            <a:r>
              <a:rPr kumimoji="1" lang="en-US" altLang="ja-JP" dirty="0"/>
              <a:t>CONCEPT</a:t>
            </a:r>
            <a:endParaRPr kumimoji="1" lang="ja-JP" altLang="en-US" dirty="0"/>
          </a:p>
        </p:txBody>
      </p:sp>
      <p:sp>
        <p:nvSpPr>
          <p:cNvPr id="13" name="テキスト ボックス 12">
            <a:extLst>
              <a:ext uri="{FF2B5EF4-FFF2-40B4-BE49-F238E27FC236}">
                <a16:creationId xmlns:a16="http://schemas.microsoft.com/office/drawing/2014/main" id="{1CB316F1-E1D4-1973-216D-F56C8685C97B}"/>
              </a:ext>
            </a:extLst>
          </p:cNvPr>
          <p:cNvSpPr txBox="1"/>
          <p:nvPr/>
        </p:nvSpPr>
        <p:spPr>
          <a:xfrm>
            <a:off x="1314410" y="1704311"/>
            <a:ext cx="7842211" cy="707886"/>
          </a:xfrm>
          <a:prstGeom prst="rect">
            <a:avLst/>
          </a:prstGeom>
          <a:noFill/>
        </p:spPr>
        <p:txBody>
          <a:bodyPr wrap="square" rtlCol="0">
            <a:spAutoFit/>
          </a:bodyPr>
          <a:lstStyle/>
          <a:p>
            <a:pPr algn="ctr"/>
            <a:r>
              <a:rPr kumimoji="1" lang="en-US" altLang="ja-JP" sz="4000" b="1" dirty="0">
                <a:solidFill>
                  <a:schemeClr val="accent1"/>
                </a:solidFill>
                <a:latin typeface="Meiryo UI" panose="020B0604030504040204" pitchFamily="50" charset="-128"/>
                <a:ea typeface="Meiryo UI" panose="020B0604030504040204" pitchFamily="50" charset="-128"/>
              </a:rPr>
              <a:t>SEO</a:t>
            </a:r>
            <a:r>
              <a:rPr lang="ja-JP" altLang="en-US" sz="4000" b="1">
                <a:solidFill>
                  <a:schemeClr val="accent1"/>
                </a:solidFill>
              </a:rPr>
              <a:t>に強いブログ記事</a:t>
            </a:r>
            <a:r>
              <a:rPr lang="ja-JP" altLang="en-US" sz="2800" b="1">
                <a:solidFill>
                  <a:schemeClr val="tx1">
                    <a:lumMod val="75000"/>
                    <a:lumOff val="25000"/>
                  </a:schemeClr>
                </a:solidFill>
              </a:rPr>
              <a:t>を毎日自動更新</a:t>
            </a:r>
            <a:endParaRPr lang="en-US" altLang="ja-JP" sz="2800" b="1" dirty="0">
              <a:solidFill>
                <a:schemeClr val="tx1">
                  <a:lumMod val="75000"/>
                  <a:lumOff val="25000"/>
                </a:schemeClr>
              </a:solidFill>
            </a:endParaRPr>
          </a:p>
        </p:txBody>
      </p:sp>
      <p:sp>
        <p:nvSpPr>
          <p:cNvPr id="14" name="テキスト ボックス 13">
            <a:extLst>
              <a:ext uri="{FF2B5EF4-FFF2-40B4-BE49-F238E27FC236}">
                <a16:creationId xmlns:a16="http://schemas.microsoft.com/office/drawing/2014/main" id="{46E3405E-F46A-5846-21D4-7EAC639F06C3}"/>
              </a:ext>
            </a:extLst>
          </p:cNvPr>
          <p:cNvSpPr txBox="1"/>
          <p:nvPr/>
        </p:nvSpPr>
        <p:spPr>
          <a:xfrm>
            <a:off x="1314411" y="2533173"/>
            <a:ext cx="6545382" cy="707886"/>
          </a:xfrm>
          <a:prstGeom prst="rect">
            <a:avLst/>
          </a:prstGeom>
          <a:noFill/>
        </p:spPr>
        <p:txBody>
          <a:bodyPr wrap="none" rtlCol="0">
            <a:spAutoFit/>
          </a:bodyPr>
          <a:lstStyle/>
          <a:p>
            <a:r>
              <a:rPr kumimoji="1" lang="ja-JP" altLang="en-US" sz="2800" b="1">
                <a:solidFill>
                  <a:schemeClr val="tx1">
                    <a:lumMod val="75000"/>
                    <a:lumOff val="25000"/>
                  </a:schemeClr>
                </a:solidFill>
              </a:rPr>
              <a:t>更新頻度を上げ、</a:t>
            </a:r>
            <a:r>
              <a:rPr kumimoji="1" lang="ja-JP" altLang="en-US" sz="4000" b="1">
                <a:solidFill>
                  <a:schemeClr val="accent1"/>
                </a:solidFill>
              </a:rPr>
              <a:t>企業価値</a:t>
            </a:r>
            <a:r>
              <a:rPr kumimoji="1" lang="ja-JP" altLang="en-US" sz="2800" b="1">
                <a:solidFill>
                  <a:schemeClr val="tx1">
                    <a:lumMod val="75000"/>
                    <a:lumOff val="25000"/>
                  </a:schemeClr>
                </a:solidFill>
              </a:rPr>
              <a:t>を上げる</a:t>
            </a:r>
            <a:endParaRPr kumimoji="1" lang="en-US" altLang="ja-JP" sz="2800" b="1" dirty="0">
              <a:solidFill>
                <a:schemeClr val="tx1">
                  <a:lumMod val="75000"/>
                  <a:lumOff val="25000"/>
                </a:schemeClr>
              </a:solidFill>
            </a:endParaRPr>
          </a:p>
        </p:txBody>
      </p:sp>
      <p:sp>
        <p:nvSpPr>
          <p:cNvPr id="17" name="テキスト ボックス 16">
            <a:extLst>
              <a:ext uri="{FF2B5EF4-FFF2-40B4-BE49-F238E27FC236}">
                <a16:creationId xmlns:a16="http://schemas.microsoft.com/office/drawing/2014/main" id="{284C0880-40F6-F379-1EC6-C81314F55601}"/>
              </a:ext>
            </a:extLst>
          </p:cNvPr>
          <p:cNvSpPr txBox="1"/>
          <p:nvPr/>
        </p:nvSpPr>
        <p:spPr>
          <a:xfrm>
            <a:off x="1390355" y="3930638"/>
            <a:ext cx="4737194" cy="1938992"/>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rPr>
              <a:t>ホームページ制作を</a:t>
            </a:r>
            <a:endParaRPr lang="en-US" altLang="ja-JP" sz="2400" b="1" dirty="0">
              <a:solidFill>
                <a:schemeClr val="bg1"/>
              </a:solidFill>
              <a:latin typeface="Meiryo UI" panose="020B0604030504040204" pitchFamily="50" charset="-128"/>
              <a:ea typeface="Meiryo UI" panose="020B0604030504040204" pitchFamily="50" charset="-128"/>
            </a:endParaRPr>
          </a:p>
          <a:p>
            <a:r>
              <a:rPr lang="en-US" altLang="ja-JP" sz="2400" b="1" dirty="0">
                <a:solidFill>
                  <a:schemeClr val="bg1"/>
                </a:solidFill>
                <a:latin typeface="Meiryo UI" panose="020B0604030504040204" pitchFamily="50" charset="-128"/>
                <a:ea typeface="Meiryo UI" panose="020B0604030504040204" pitchFamily="50" charset="-128"/>
              </a:rPr>
              <a:t>	</a:t>
            </a:r>
            <a:r>
              <a:rPr lang="ja-JP" altLang="en-US" sz="2400" b="1" dirty="0">
                <a:solidFill>
                  <a:schemeClr val="bg1"/>
                </a:solidFill>
                <a:latin typeface="Meiryo UI" panose="020B0604030504040204" pitchFamily="50" charset="-128"/>
                <a:ea typeface="Meiryo UI" panose="020B0604030504040204" pitchFamily="50" charset="-128"/>
              </a:rPr>
              <a:t>ただの高い名刺代にしない！</a:t>
            </a:r>
            <a:endParaRPr lang="en-US" altLang="ja-JP" sz="2400" b="1" dirty="0">
              <a:solidFill>
                <a:schemeClr val="bg1"/>
              </a:solidFill>
              <a:latin typeface="Meiryo UI" panose="020B0604030504040204" pitchFamily="50" charset="-128"/>
              <a:ea typeface="Meiryo UI" panose="020B0604030504040204" pitchFamily="50" charset="-128"/>
            </a:endParaRPr>
          </a:p>
          <a:p>
            <a:endParaRPr kumimoji="1" lang="en-US" altLang="ja-JP" sz="2400" b="1" dirty="0">
              <a:solidFill>
                <a:schemeClr val="bg1"/>
              </a:solidFill>
              <a:latin typeface="Meiryo UI" panose="020B0604030504040204" pitchFamily="50" charset="-128"/>
              <a:ea typeface="Meiryo UI" panose="020B0604030504040204" pitchFamily="50" charset="-128"/>
            </a:endParaRPr>
          </a:p>
          <a:p>
            <a:r>
              <a:rPr kumimoji="1" lang="ja-JP" altLang="en-US" sz="2400" b="1">
                <a:solidFill>
                  <a:schemeClr val="bg1"/>
                </a:solidFill>
                <a:latin typeface="Meiryo UI" panose="020B0604030504040204" pitchFamily="50" charset="-128"/>
                <a:ea typeface="Meiryo UI" panose="020B0604030504040204" pitchFamily="50" charset="-128"/>
              </a:rPr>
              <a:t>せっかくなら集客力のある</a:t>
            </a:r>
            <a:endParaRPr kumimoji="1"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a:solidFill>
                  <a:schemeClr val="bg1"/>
                </a:solidFill>
                <a:latin typeface="Meiryo UI" panose="020B0604030504040204" pitchFamily="50" charset="-128"/>
                <a:ea typeface="Meiryo UI" panose="020B0604030504040204" pitchFamily="50" charset="-128"/>
              </a:rPr>
              <a:t>　　　　ホームページに進化させたい！</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pic>
        <p:nvPicPr>
          <p:cNvPr id="8" name="コンテンツ プレースホルダー 7">
            <a:extLst>
              <a:ext uri="{FF2B5EF4-FFF2-40B4-BE49-F238E27FC236}">
                <a16:creationId xmlns:a16="http://schemas.microsoft.com/office/drawing/2014/main" id="{AAE2861B-CDAD-5053-DA67-DED3A8668B4D}"/>
              </a:ext>
            </a:extLst>
          </p:cNvPr>
          <p:cNvPicPr>
            <a:picLocks noGrp="1" noChangeAspect="1"/>
          </p:cNvPicPr>
          <p:nvPr>
            <p:ph idx="1"/>
          </p:nvPr>
        </p:nvPicPr>
        <p:blipFill rotWithShape="1">
          <a:blip r:embed="rId2" cstate="hqprint">
            <a:extLst>
              <a:ext uri="{28A0092B-C50C-407E-A947-70E740481C1C}">
                <a14:useLocalDpi xmlns:a14="http://schemas.microsoft.com/office/drawing/2010/main"/>
              </a:ext>
            </a:extLst>
          </a:blip>
          <a:srcRect/>
          <a:stretch/>
        </p:blipFill>
        <p:spPr>
          <a:xfrm>
            <a:off x="7384844" y="3414305"/>
            <a:ext cx="4455160" cy="2946091"/>
          </a:xfrm>
        </p:spPr>
      </p:pic>
      <p:sp>
        <p:nvSpPr>
          <p:cNvPr id="12" name="正方形/長方形 11">
            <a:extLst>
              <a:ext uri="{FF2B5EF4-FFF2-40B4-BE49-F238E27FC236}">
                <a16:creationId xmlns:a16="http://schemas.microsoft.com/office/drawing/2014/main" id="{B1A9EC69-74A4-233A-9548-D2BEDC2A3F19}"/>
              </a:ext>
            </a:extLst>
          </p:cNvPr>
          <p:cNvSpPr/>
          <p:nvPr/>
        </p:nvSpPr>
        <p:spPr>
          <a:xfrm>
            <a:off x="7384844" y="3418127"/>
            <a:ext cx="4455160" cy="2942269"/>
          </a:xfrm>
          <a:prstGeom prst="rect">
            <a:avLst/>
          </a:prstGeom>
          <a:solidFill>
            <a:schemeClr val="accent5">
              <a:alpha val="3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8565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558A6-A920-80DF-0252-95A82297552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35D4AFE-1B34-AF92-E676-D2ACDF36C316}"/>
              </a:ext>
            </a:extLst>
          </p:cNvPr>
          <p:cNvSpPr>
            <a:spLocks noGrp="1"/>
          </p:cNvSpPr>
          <p:nvPr>
            <p:ph type="title"/>
          </p:nvPr>
        </p:nvSpPr>
        <p:spPr>
          <a:xfrm>
            <a:off x="839786" y="3195320"/>
            <a:ext cx="3932237" cy="533401"/>
          </a:xfrm>
        </p:spPr>
        <p:txBody>
          <a:bodyPr/>
          <a:lstStyle/>
          <a:p>
            <a:r>
              <a:rPr kumimoji="1" lang="ja-JP" altLang="en-US" dirty="0"/>
              <a:t>機能紹介</a:t>
            </a:r>
          </a:p>
        </p:txBody>
      </p:sp>
      <p:sp>
        <p:nvSpPr>
          <p:cNvPr id="3" name="テキスト プレースホルダー 2">
            <a:extLst>
              <a:ext uri="{FF2B5EF4-FFF2-40B4-BE49-F238E27FC236}">
                <a16:creationId xmlns:a16="http://schemas.microsoft.com/office/drawing/2014/main" id="{5E19E6BA-6FA5-F336-9812-CFBE8E8583EC}"/>
              </a:ext>
            </a:extLst>
          </p:cNvPr>
          <p:cNvSpPr>
            <a:spLocks noGrp="1"/>
          </p:cNvSpPr>
          <p:nvPr>
            <p:ph type="body" sz="half" idx="2"/>
          </p:nvPr>
        </p:nvSpPr>
        <p:spPr/>
        <p:txBody>
          <a:bodyPr/>
          <a:lstStyle/>
          <a:p>
            <a:r>
              <a:rPr kumimoji="1" lang="en-US" altLang="ja-JP" b="1" dirty="0"/>
              <a:t>02</a:t>
            </a:r>
            <a:r>
              <a:rPr kumimoji="1" lang="ja-JP" altLang="en-US" b="1" dirty="0"/>
              <a:t> </a:t>
            </a:r>
            <a:r>
              <a:rPr kumimoji="1" lang="en-US" altLang="ja-JP" b="1" dirty="0"/>
              <a:t>FUNCTION</a:t>
            </a:r>
            <a:endParaRPr kumimoji="1" lang="ja-JP" altLang="en-US" b="1" dirty="0"/>
          </a:p>
        </p:txBody>
      </p:sp>
      <p:pic>
        <p:nvPicPr>
          <p:cNvPr id="11" name="図プレースホルダー 10">
            <a:extLst>
              <a:ext uri="{FF2B5EF4-FFF2-40B4-BE49-F238E27FC236}">
                <a16:creationId xmlns:a16="http://schemas.microsoft.com/office/drawing/2014/main" id="{A1551995-BF87-2730-1CC2-AFA889588853}"/>
              </a:ext>
            </a:extLst>
          </p:cNvPr>
          <p:cNvPicPr>
            <a:picLocks noGrp="1" noChangeAspect="1"/>
          </p:cNvPicPr>
          <p:nvPr>
            <p:ph type="pic" sz="quarter" idx="13"/>
          </p:nvPr>
        </p:nvPicPr>
        <p:blipFill>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l="111" r="111"/>
          <a:stretch>
            <a:fillRect/>
          </a:stretch>
        </p:blipFill>
        <p:spPr/>
      </p:pic>
    </p:spTree>
    <p:extLst>
      <p:ext uri="{BB962C8B-B14F-4D97-AF65-F5344CB8AC3E}">
        <p14:creationId xmlns:p14="http://schemas.microsoft.com/office/powerpoint/2010/main" val="1139281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00C6982-1ABF-AA68-0151-985A575639B9}"/>
              </a:ext>
            </a:extLst>
          </p:cNvPr>
          <p:cNvSpPr>
            <a:spLocks noGrp="1"/>
          </p:cNvSpPr>
          <p:nvPr>
            <p:ph type="body" sz="quarter" idx="13"/>
          </p:nvPr>
        </p:nvSpPr>
        <p:spPr/>
        <p:txBody>
          <a:bodyPr/>
          <a:lstStyle/>
          <a:p>
            <a:r>
              <a:rPr kumimoji="1" lang="en-US" altLang="ja-JP" dirty="0"/>
              <a:t>02</a:t>
            </a:r>
            <a:r>
              <a:rPr kumimoji="1" lang="ja-JP" altLang="en-US" dirty="0"/>
              <a:t>　</a:t>
            </a:r>
            <a:r>
              <a:rPr kumimoji="1" lang="en-US" altLang="ja-JP" dirty="0"/>
              <a:t>FUNCTION</a:t>
            </a:r>
            <a:endParaRPr kumimoji="1" lang="ja-JP" altLang="en-US" dirty="0"/>
          </a:p>
        </p:txBody>
      </p:sp>
      <p:sp>
        <p:nvSpPr>
          <p:cNvPr id="5" name="テキスト プレースホルダー 4">
            <a:extLst>
              <a:ext uri="{FF2B5EF4-FFF2-40B4-BE49-F238E27FC236}">
                <a16:creationId xmlns:a16="http://schemas.microsoft.com/office/drawing/2014/main" id="{6E4652BE-E60F-D531-7957-8CCA2545DD8D}"/>
              </a:ext>
            </a:extLst>
          </p:cNvPr>
          <p:cNvSpPr>
            <a:spLocks noGrp="1"/>
          </p:cNvSpPr>
          <p:nvPr>
            <p:ph type="body" sz="quarter" idx="19"/>
          </p:nvPr>
        </p:nvSpPr>
        <p:spPr/>
        <p:txBody>
          <a:bodyPr/>
          <a:lstStyle/>
          <a:p>
            <a:r>
              <a:rPr kumimoji="1" lang="ja-JP" altLang="en-US" dirty="0"/>
              <a:t>予約投稿</a:t>
            </a:r>
          </a:p>
        </p:txBody>
      </p:sp>
      <p:sp>
        <p:nvSpPr>
          <p:cNvPr id="6" name="テキスト プレースホルダー 5">
            <a:extLst>
              <a:ext uri="{FF2B5EF4-FFF2-40B4-BE49-F238E27FC236}">
                <a16:creationId xmlns:a16="http://schemas.microsoft.com/office/drawing/2014/main" id="{40CB8898-7E8A-2FBA-1AF0-7F9DC4564227}"/>
              </a:ext>
            </a:extLst>
          </p:cNvPr>
          <p:cNvSpPr>
            <a:spLocks noGrp="1"/>
          </p:cNvSpPr>
          <p:nvPr>
            <p:ph type="body" sz="quarter" idx="20"/>
          </p:nvPr>
        </p:nvSpPr>
        <p:spPr/>
        <p:txBody>
          <a:bodyPr/>
          <a:lstStyle/>
          <a:p>
            <a:r>
              <a:rPr kumimoji="1" lang="ja-JP" altLang="en-US" dirty="0"/>
              <a:t>ブログ画像の生成</a:t>
            </a:r>
          </a:p>
        </p:txBody>
      </p:sp>
      <p:sp>
        <p:nvSpPr>
          <p:cNvPr id="7" name="テキスト プレースホルダー 6">
            <a:extLst>
              <a:ext uri="{FF2B5EF4-FFF2-40B4-BE49-F238E27FC236}">
                <a16:creationId xmlns:a16="http://schemas.microsoft.com/office/drawing/2014/main" id="{3104C229-7B8F-C8E9-4708-98A1764F19D9}"/>
              </a:ext>
            </a:extLst>
          </p:cNvPr>
          <p:cNvSpPr>
            <a:spLocks noGrp="1"/>
          </p:cNvSpPr>
          <p:nvPr>
            <p:ph type="body" sz="quarter" idx="23"/>
          </p:nvPr>
        </p:nvSpPr>
        <p:spPr/>
        <p:txBody>
          <a:bodyPr>
            <a:normAutofit fontScale="92500" lnSpcReduction="10000"/>
          </a:bodyPr>
          <a:lstStyle/>
          <a:p>
            <a:r>
              <a:rPr kumimoji="1" lang="ja-JP" altLang="en-US" dirty="0"/>
              <a:t>写真まで自動生成されます！素材探しの苦労はいりません。</a:t>
            </a:r>
            <a:endParaRPr kumimoji="1" lang="en-US" altLang="ja-JP" dirty="0"/>
          </a:p>
          <a:p>
            <a:r>
              <a:rPr lang="ja-JP" altLang="en-US" dirty="0"/>
              <a:t>画像を生成するため、著作権の心配もありません。</a:t>
            </a:r>
            <a:endParaRPr kumimoji="1" lang="ja-JP" altLang="en-US" dirty="0"/>
          </a:p>
        </p:txBody>
      </p:sp>
      <p:sp>
        <p:nvSpPr>
          <p:cNvPr id="8" name="テキスト プレースホルダー 7">
            <a:extLst>
              <a:ext uri="{FF2B5EF4-FFF2-40B4-BE49-F238E27FC236}">
                <a16:creationId xmlns:a16="http://schemas.microsoft.com/office/drawing/2014/main" id="{B533F7AD-D9D1-4EF8-35C7-DB72F0EC6368}"/>
              </a:ext>
            </a:extLst>
          </p:cNvPr>
          <p:cNvSpPr>
            <a:spLocks noGrp="1"/>
          </p:cNvSpPr>
          <p:nvPr>
            <p:ph type="body" sz="quarter" idx="24"/>
          </p:nvPr>
        </p:nvSpPr>
        <p:spPr/>
        <p:txBody>
          <a:bodyPr>
            <a:normAutofit fontScale="92500" lnSpcReduction="10000"/>
          </a:bodyPr>
          <a:lstStyle/>
          <a:p>
            <a:r>
              <a:rPr lang="ja-JP" altLang="en-US" dirty="0"/>
              <a:t>記事が生成されると、いきなり投稿ではなく、予約投稿されます。</a:t>
            </a:r>
            <a:endParaRPr lang="en-US" altLang="ja-JP" dirty="0"/>
          </a:p>
          <a:p>
            <a:r>
              <a:rPr lang="ja-JP" altLang="en-US" dirty="0"/>
              <a:t>そのため、期日までに修正することも可能です。</a:t>
            </a:r>
            <a:endParaRPr kumimoji="1" lang="ja-JP" altLang="en-US" dirty="0"/>
          </a:p>
        </p:txBody>
      </p:sp>
      <p:sp>
        <p:nvSpPr>
          <p:cNvPr id="10" name="テキスト プレースホルダー 9">
            <a:extLst>
              <a:ext uri="{FF2B5EF4-FFF2-40B4-BE49-F238E27FC236}">
                <a16:creationId xmlns:a16="http://schemas.microsoft.com/office/drawing/2014/main" id="{4F60621D-3B29-07C9-25B3-F978148AE54E}"/>
              </a:ext>
            </a:extLst>
          </p:cNvPr>
          <p:cNvSpPr>
            <a:spLocks noGrp="1"/>
          </p:cNvSpPr>
          <p:nvPr>
            <p:ph type="body" sz="quarter" idx="18"/>
          </p:nvPr>
        </p:nvSpPr>
        <p:spPr/>
        <p:txBody>
          <a:bodyPr/>
          <a:lstStyle/>
          <a:p>
            <a:r>
              <a:rPr kumimoji="1" lang="ja-JP" altLang="en-US" dirty="0"/>
              <a:t>キーワード設定</a:t>
            </a:r>
          </a:p>
        </p:txBody>
      </p:sp>
      <p:sp>
        <p:nvSpPr>
          <p:cNvPr id="11" name="テキスト プレースホルダー 10">
            <a:extLst>
              <a:ext uri="{FF2B5EF4-FFF2-40B4-BE49-F238E27FC236}">
                <a16:creationId xmlns:a16="http://schemas.microsoft.com/office/drawing/2014/main" id="{603F16DE-319E-7EB6-5D80-672FB0397EF4}"/>
              </a:ext>
            </a:extLst>
          </p:cNvPr>
          <p:cNvSpPr>
            <a:spLocks noGrp="1"/>
          </p:cNvSpPr>
          <p:nvPr>
            <p:ph type="body" sz="quarter" idx="22"/>
          </p:nvPr>
        </p:nvSpPr>
        <p:spPr/>
        <p:txBody>
          <a:bodyPr>
            <a:normAutofit fontScale="92500" lnSpcReduction="10000"/>
          </a:bodyPr>
          <a:lstStyle/>
          <a:p>
            <a:r>
              <a:rPr kumimoji="1" lang="ja-JP" altLang="en-US" dirty="0"/>
              <a:t>対策したいキーワードをベースに、ブログ記事の生成が可能に！</a:t>
            </a:r>
            <a:endParaRPr kumimoji="1" lang="en-US" altLang="ja-JP" dirty="0"/>
          </a:p>
          <a:p>
            <a:r>
              <a:rPr kumimoji="1" lang="ja-JP" altLang="en-US" dirty="0"/>
              <a:t>これにより、</a:t>
            </a:r>
            <a:r>
              <a:rPr kumimoji="1" lang="en-US" altLang="ja-JP" dirty="0"/>
              <a:t>SEO</a:t>
            </a:r>
            <a:r>
              <a:rPr kumimoji="1" lang="ja-JP" altLang="en-US" dirty="0"/>
              <a:t>対策の成果がより早くなります。</a:t>
            </a:r>
          </a:p>
        </p:txBody>
      </p:sp>
      <p:sp>
        <p:nvSpPr>
          <p:cNvPr id="13" name="テキスト プレースホルダー 12">
            <a:extLst>
              <a:ext uri="{FF2B5EF4-FFF2-40B4-BE49-F238E27FC236}">
                <a16:creationId xmlns:a16="http://schemas.microsoft.com/office/drawing/2014/main" id="{B4C59303-C0DA-F0DF-9ED1-4430B84D6522}"/>
              </a:ext>
            </a:extLst>
          </p:cNvPr>
          <p:cNvSpPr>
            <a:spLocks noGrp="1"/>
          </p:cNvSpPr>
          <p:nvPr>
            <p:ph type="body" sz="quarter" idx="21"/>
          </p:nvPr>
        </p:nvSpPr>
        <p:spPr/>
        <p:txBody>
          <a:bodyPr/>
          <a:lstStyle/>
          <a:p>
            <a:r>
              <a:rPr kumimoji="1" lang="ja-JP" altLang="en-US" dirty="0"/>
              <a:t>修正にも対応！</a:t>
            </a:r>
          </a:p>
        </p:txBody>
      </p:sp>
      <p:sp>
        <p:nvSpPr>
          <p:cNvPr id="14" name="テキスト プレースホルダー 13">
            <a:extLst>
              <a:ext uri="{FF2B5EF4-FFF2-40B4-BE49-F238E27FC236}">
                <a16:creationId xmlns:a16="http://schemas.microsoft.com/office/drawing/2014/main" id="{A87C1A55-5F78-9AF9-C870-F4777C17B14F}"/>
              </a:ext>
            </a:extLst>
          </p:cNvPr>
          <p:cNvSpPr>
            <a:spLocks noGrp="1"/>
          </p:cNvSpPr>
          <p:nvPr>
            <p:ph type="body" sz="quarter" idx="25"/>
          </p:nvPr>
        </p:nvSpPr>
        <p:spPr/>
        <p:txBody>
          <a:bodyPr>
            <a:normAutofit fontScale="92500" lnSpcReduction="10000"/>
          </a:bodyPr>
          <a:lstStyle/>
          <a:p>
            <a:r>
              <a:rPr kumimoji="1" lang="ja-JP" altLang="en-US" dirty="0"/>
              <a:t>基本的には放置でも</a:t>
            </a:r>
            <a:r>
              <a:rPr kumimoji="1" lang="en-US" altLang="ja-JP" dirty="0"/>
              <a:t>OK</a:t>
            </a:r>
            <a:r>
              <a:rPr kumimoji="1" lang="ja-JP" altLang="en-US" dirty="0"/>
              <a:t>ですが、投稿済み記事も含めて、いつでも修正可能です。</a:t>
            </a:r>
            <a:endParaRPr kumimoji="1" lang="en-US" altLang="ja-JP" dirty="0"/>
          </a:p>
          <a:p>
            <a:r>
              <a:rPr lang="ja-JP" altLang="en-US" dirty="0"/>
              <a:t>安心して運営できます。</a:t>
            </a:r>
            <a:endParaRPr kumimoji="1" lang="ja-JP" altLang="en-US" dirty="0"/>
          </a:p>
        </p:txBody>
      </p:sp>
      <p:sp>
        <p:nvSpPr>
          <p:cNvPr id="15" name="タイトル 14">
            <a:extLst>
              <a:ext uri="{FF2B5EF4-FFF2-40B4-BE49-F238E27FC236}">
                <a16:creationId xmlns:a16="http://schemas.microsoft.com/office/drawing/2014/main" id="{981119C1-6775-C020-1186-CCF6C8243426}"/>
              </a:ext>
            </a:extLst>
          </p:cNvPr>
          <p:cNvSpPr>
            <a:spLocks noGrp="1"/>
          </p:cNvSpPr>
          <p:nvPr>
            <p:ph type="title"/>
          </p:nvPr>
        </p:nvSpPr>
        <p:spPr/>
        <p:txBody>
          <a:bodyPr>
            <a:normAutofit fontScale="90000"/>
          </a:bodyPr>
          <a:lstStyle/>
          <a:p>
            <a:r>
              <a:rPr kumimoji="1" lang="ja-JP" altLang="en-US" dirty="0"/>
              <a:t>ブログ自動投稿機能</a:t>
            </a:r>
          </a:p>
        </p:txBody>
      </p:sp>
      <p:pic>
        <p:nvPicPr>
          <p:cNvPr id="12" name="図プレースホルダー 11">
            <a:extLst>
              <a:ext uri="{FF2B5EF4-FFF2-40B4-BE49-F238E27FC236}">
                <a16:creationId xmlns:a16="http://schemas.microsoft.com/office/drawing/2014/main" id="{9060FD76-43C5-1DF2-A2C9-34F3F4BA005F}"/>
              </a:ext>
            </a:extLst>
          </p:cNvPr>
          <p:cNvPicPr>
            <a:picLocks noGrp="1" noChangeAspect="1"/>
          </p:cNvPicPr>
          <p:nvPr>
            <p:ph type="pic" sz="quarter" idx="14"/>
          </p:nvPr>
        </p:nvPicPr>
        <p:blipFill>
          <a:blip r:embed="rId2" cstate="hqprint">
            <a:extLst>
              <a:ext uri="{28A0092B-C50C-407E-A947-70E740481C1C}">
                <a14:useLocalDpi xmlns:a14="http://schemas.microsoft.com/office/drawing/2010/main"/>
              </a:ext>
            </a:extLst>
          </a:blip>
          <a:srcRect/>
          <a:stretch>
            <a:fillRect/>
          </a:stretch>
        </p:blipFill>
        <p:spPr/>
      </p:pic>
      <p:pic>
        <p:nvPicPr>
          <p:cNvPr id="22" name="図プレースホルダー 21">
            <a:extLst>
              <a:ext uri="{FF2B5EF4-FFF2-40B4-BE49-F238E27FC236}">
                <a16:creationId xmlns:a16="http://schemas.microsoft.com/office/drawing/2014/main" id="{1C1E4AA3-276D-9DEF-5269-11E0FC88A22C}"/>
              </a:ext>
            </a:extLst>
          </p:cNvPr>
          <p:cNvPicPr>
            <a:picLocks noGrp="1" noChangeAspect="1"/>
          </p:cNvPicPr>
          <p:nvPr>
            <p:ph type="pic" sz="quarter" idx="15"/>
          </p:nvPr>
        </p:nvPicPr>
        <p:blipFill>
          <a:blip r:embed="rId3" cstate="hqprint">
            <a:extLst>
              <a:ext uri="{28A0092B-C50C-407E-A947-70E740481C1C}">
                <a14:useLocalDpi xmlns:a14="http://schemas.microsoft.com/office/drawing/2010/main"/>
              </a:ext>
            </a:extLst>
          </a:blip>
          <a:srcRect/>
          <a:stretch>
            <a:fillRect/>
          </a:stretch>
        </p:blipFill>
        <p:spPr/>
      </p:pic>
      <p:pic>
        <p:nvPicPr>
          <p:cNvPr id="27" name="図プレースホルダー 26">
            <a:extLst>
              <a:ext uri="{FF2B5EF4-FFF2-40B4-BE49-F238E27FC236}">
                <a16:creationId xmlns:a16="http://schemas.microsoft.com/office/drawing/2014/main" id="{C3CBA887-E6CF-69E3-08FD-070F14244C54}"/>
              </a:ext>
            </a:extLst>
          </p:cNvPr>
          <p:cNvPicPr>
            <a:picLocks noGrp="1" noChangeAspect="1"/>
          </p:cNvPicPr>
          <p:nvPr>
            <p:ph type="pic" sz="quarter" idx="16"/>
          </p:nvPr>
        </p:nvPicPr>
        <p:blipFill>
          <a:blip r:embed="rId4" cstate="hqprint">
            <a:extLst>
              <a:ext uri="{28A0092B-C50C-407E-A947-70E740481C1C}">
                <a14:useLocalDpi xmlns:a14="http://schemas.microsoft.com/office/drawing/2010/main"/>
              </a:ext>
            </a:extLst>
          </a:blip>
          <a:srcRect/>
          <a:stretch>
            <a:fillRect/>
          </a:stretch>
        </p:blipFill>
        <p:spPr/>
      </p:pic>
      <p:pic>
        <p:nvPicPr>
          <p:cNvPr id="33" name="図プレースホルダー 32">
            <a:extLst>
              <a:ext uri="{FF2B5EF4-FFF2-40B4-BE49-F238E27FC236}">
                <a16:creationId xmlns:a16="http://schemas.microsoft.com/office/drawing/2014/main" id="{9E1F541E-7E30-13BA-7684-C41C400E296A}"/>
              </a:ext>
            </a:extLst>
          </p:cNvPr>
          <p:cNvPicPr>
            <a:picLocks noGrp="1" noChangeAspect="1"/>
          </p:cNvPicPr>
          <p:nvPr>
            <p:ph type="pic" sz="quarter" idx="17"/>
          </p:nvPr>
        </p:nvPicPr>
        <p:blipFill>
          <a:blip r:embed="rId5"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7538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プレースホルダー 14">
            <a:extLst>
              <a:ext uri="{FF2B5EF4-FFF2-40B4-BE49-F238E27FC236}">
                <a16:creationId xmlns:a16="http://schemas.microsoft.com/office/drawing/2014/main" id="{1287B484-C2AD-1F95-2FC3-5E8837BFF8EB}"/>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a:stretch>
            <a:fillRect/>
          </a:stretch>
        </p:blipFill>
        <p:spPr/>
      </p:pic>
      <p:sp>
        <p:nvSpPr>
          <p:cNvPr id="2" name="テキスト プレースホルダー 1">
            <a:extLst>
              <a:ext uri="{FF2B5EF4-FFF2-40B4-BE49-F238E27FC236}">
                <a16:creationId xmlns:a16="http://schemas.microsoft.com/office/drawing/2014/main" id="{F14887E0-3855-59BF-90EA-8796FF779410}"/>
              </a:ext>
            </a:extLst>
          </p:cNvPr>
          <p:cNvSpPr>
            <a:spLocks noGrp="1"/>
          </p:cNvSpPr>
          <p:nvPr>
            <p:ph type="body" sz="half" idx="2"/>
          </p:nvPr>
        </p:nvSpPr>
        <p:spPr/>
        <p:txBody>
          <a:bodyPr/>
          <a:lstStyle/>
          <a:p>
            <a:r>
              <a:rPr kumimoji="1" lang="ja-JP" altLang="en-US" dirty="0"/>
              <a:t>ホームページ制作開始前に、一緒にキーワードを決めましょう！</a:t>
            </a:r>
            <a:endParaRPr kumimoji="1" lang="en-US" altLang="ja-JP" dirty="0"/>
          </a:p>
          <a:p>
            <a:endParaRPr lang="en-US" altLang="ja-JP" dirty="0"/>
          </a:p>
          <a:p>
            <a:pPr algn="ctr"/>
            <a:r>
              <a:rPr kumimoji="1" lang="ja-JP" altLang="en-US" b="1" dirty="0"/>
              <a:t>（例）不動産売買の場合</a:t>
            </a:r>
          </a:p>
        </p:txBody>
      </p:sp>
      <p:sp>
        <p:nvSpPr>
          <p:cNvPr id="4" name="タイトル 3">
            <a:extLst>
              <a:ext uri="{FF2B5EF4-FFF2-40B4-BE49-F238E27FC236}">
                <a16:creationId xmlns:a16="http://schemas.microsoft.com/office/drawing/2014/main" id="{6CC11676-F851-6531-9FDA-A21B5C9764A1}"/>
              </a:ext>
            </a:extLst>
          </p:cNvPr>
          <p:cNvSpPr>
            <a:spLocks noGrp="1"/>
          </p:cNvSpPr>
          <p:nvPr>
            <p:ph type="title"/>
          </p:nvPr>
        </p:nvSpPr>
        <p:spPr>
          <a:xfrm>
            <a:off x="837757" y="574261"/>
            <a:ext cx="4569129" cy="892269"/>
          </a:xfrm>
        </p:spPr>
        <p:txBody>
          <a:bodyPr/>
          <a:lstStyle/>
          <a:p>
            <a:r>
              <a:rPr kumimoji="1" lang="ja-JP" altLang="en-US" sz="3200" dirty="0"/>
              <a:t>顧客が検索する</a:t>
            </a:r>
            <a:br>
              <a:rPr kumimoji="1" lang="en-US" altLang="ja-JP" sz="3200" dirty="0"/>
            </a:br>
            <a:r>
              <a:rPr kumimoji="1" lang="ja-JP" altLang="en-US" sz="3200" dirty="0"/>
              <a:t>キーワード対策が可能！</a:t>
            </a:r>
            <a:endParaRPr kumimoji="1" lang="ja-JP" altLang="en-US" dirty="0"/>
          </a:p>
        </p:txBody>
      </p:sp>
      <p:sp>
        <p:nvSpPr>
          <p:cNvPr id="5" name="テキスト プレースホルダー 4">
            <a:extLst>
              <a:ext uri="{FF2B5EF4-FFF2-40B4-BE49-F238E27FC236}">
                <a16:creationId xmlns:a16="http://schemas.microsoft.com/office/drawing/2014/main" id="{387ED62A-D6C8-7E52-8A6C-2767DD37F933}"/>
              </a:ext>
            </a:extLst>
          </p:cNvPr>
          <p:cNvSpPr>
            <a:spLocks noGrp="1"/>
          </p:cNvSpPr>
          <p:nvPr>
            <p:ph type="body" sz="quarter" idx="14"/>
          </p:nvPr>
        </p:nvSpPr>
        <p:spPr/>
        <p:txBody>
          <a:bodyPr/>
          <a:lstStyle/>
          <a:p>
            <a:r>
              <a:rPr kumimoji="1" lang="en-US" altLang="ja-JP" dirty="0"/>
              <a:t>02</a:t>
            </a:r>
            <a:r>
              <a:rPr kumimoji="1" lang="ja-JP" altLang="en-US" dirty="0"/>
              <a:t>　</a:t>
            </a:r>
            <a:r>
              <a:rPr kumimoji="1" lang="en-US" altLang="ja-JP" dirty="0"/>
              <a:t>FUNCTION</a:t>
            </a:r>
            <a:endParaRPr kumimoji="1" lang="ja-JP" altLang="en-US" dirty="0"/>
          </a:p>
        </p:txBody>
      </p:sp>
      <p:sp>
        <p:nvSpPr>
          <p:cNvPr id="8" name="吹き出し: 角を丸めた四角形 7">
            <a:extLst>
              <a:ext uri="{FF2B5EF4-FFF2-40B4-BE49-F238E27FC236}">
                <a16:creationId xmlns:a16="http://schemas.microsoft.com/office/drawing/2014/main" id="{3AE194BA-4C17-EE95-C250-B28AC4446ED1}"/>
              </a:ext>
            </a:extLst>
          </p:cNvPr>
          <p:cNvSpPr/>
          <p:nvPr/>
        </p:nvSpPr>
        <p:spPr>
          <a:xfrm>
            <a:off x="6725499" y="1477618"/>
            <a:ext cx="2023165" cy="706827"/>
          </a:xfrm>
          <a:prstGeom prst="wedgeRoundRectCallout">
            <a:avLst/>
          </a:prstGeom>
          <a:solidFill>
            <a:srgbClr val="FF6699"/>
          </a:solidFill>
          <a:ln>
            <a:noFill/>
          </a:ln>
          <a:effectLst>
            <a:outerShdw blurRad="50800" dist="38100" dir="2700000" algn="tl" rotWithShape="0">
              <a:prstClr val="black">
                <a:alpha val="40000"/>
              </a:prstClr>
            </a:outerShdw>
          </a:effectLst>
          <a:scene3d>
            <a:camera prst="isometricOffAxis1Righ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不動産売買</a:t>
            </a:r>
          </a:p>
        </p:txBody>
      </p:sp>
      <p:sp>
        <p:nvSpPr>
          <p:cNvPr id="9" name="吹き出し: 角を丸めた四角形 8">
            <a:extLst>
              <a:ext uri="{FF2B5EF4-FFF2-40B4-BE49-F238E27FC236}">
                <a16:creationId xmlns:a16="http://schemas.microsoft.com/office/drawing/2014/main" id="{C507103C-001F-FB83-DC3B-DC8071A58100}"/>
              </a:ext>
            </a:extLst>
          </p:cNvPr>
          <p:cNvSpPr/>
          <p:nvPr/>
        </p:nvSpPr>
        <p:spPr>
          <a:xfrm>
            <a:off x="6725500" y="3075586"/>
            <a:ext cx="2023165" cy="706827"/>
          </a:xfrm>
          <a:prstGeom prst="wedgeRoundRectCallout">
            <a:avLst/>
          </a:prstGeom>
          <a:solidFill>
            <a:srgbClr val="FF6699"/>
          </a:solidFill>
          <a:ln>
            <a:noFill/>
          </a:ln>
          <a:effectLst>
            <a:outerShdw blurRad="50800" dist="38100" dir="2700000" algn="tl" rotWithShape="0">
              <a:prstClr val="black">
                <a:alpha val="40000"/>
              </a:prstClr>
            </a:outerShdw>
          </a:effectLst>
          <a:scene3d>
            <a:camera prst="isometricOffAxis1Righ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資産形成</a:t>
            </a:r>
          </a:p>
        </p:txBody>
      </p:sp>
      <p:sp>
        <p:nvSpPr>
          <p:cNvPr id="10" name="吹き出し: 角を丸めた四角形 9">
            <a:extLst>
              <a:ext uri="{FF2B5EF4-FFF2-40B4-BE49-F238E27FC236}">
                <a16:creationId xmlns:a16="http://schemas.microsoft.com/office/drawing/2014/main" id="{A5727504-0405-73A1-E033-453995868E30}"/>
              </a:ext>
            </a:extLst>
          </p:cNvPr>
          <p:cNvSpPr/>
          <p:nvPr/>
        </p:nvSpPr>
        <p:spPr>
          <a:xfrm>
            <a:off x="6725501" y="4673555"/>
            <a:ext cx="2023165" cy="706827"/>
          </a:xfrm>
          <a:prstGeom prst="wedgeRoundRectCallout">
            <a:avLst/>
          </a:prstGeom>
          <a:solidFill>
            <a:srgbClr val="FF6699"/>
          </a:solidFill>
          <a:ln>
            <a:noFill/>
          </a:ln>
          <a:effectLst>
            <a:outerShdw blurRad="50800" dist="38100" dir="2700000" algn="tl" rotWithShape="0">
              <a:prstClr val="black">
                <a:alpha val="40000"/>
              </a:prstClr>
            </a:outerShdw>
          </a:effectLst>
          <a:scene3d>
            <a:camera prst="isometricOffAxis1Righ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利回り</a:t>
            </a:r>
          </a:p>
        </p:txBody>
      </p:sp>
      <p:graphicFrame>
        <p:nvGraphicFramePr>
          <p:cNvPr id="13" name="表 12">
            <a:extLst>
              <a:ext uri="{FF2B5EF4-FFF2-40B4-BE49-F238E27FC236}">
                <a16:creationId xmlns:a16="http://schemas.microsoft.com/office/drawing/2014/main" id="{C9C8D447-A294-29A3-1FAF-E94685AF83A3}"/>
              </a:ext>
            </a:extLst>
          </p:cNvPr>
          <p:cNvGraphicFramePr>
            <a:graphicFrameLocks noGrp="1"/>
          </p:cNvGraphicFramePr>
          <p:nvPr>
            <p:extLst>
              <p:ext uri="{D42A27DB-BD31-4B8C-83A1-F6EECF244321}">
                <p14:modId xmlns:p14="http://schemas.microsoft.com/office/powerpoint/2010/main" val="4149683832"/>
              </p:ext>
            </p:extLst>
          </p:nvPr>
        </p:nvGraphicFramePr>
        <p:xfrm>
          <a:off x="648409" y="3375615"/>
          <a:ext cx="4753116" cy="2595880"/>
        </p:xfrm>
        <a:graphic>
          <a:graphicData uri="http://schemas.openxmlformats.org/drawingml/2006/table">
            <a:tbl>
              <a:tblPr>
                <a:tableStyleId>{10A1B5D5-9B99-4C35-A422-299274C87663}</a:tableStyleId>
              </a:tblPr>
              <a:tblGrid>
                <a:gridCol w="1584372">
                  <a:extLst>
                    <a:ext uri="{9D8B030D-6E8A-4147-A177-3AD203B41FA5}">
                      <a16:colId xmlns:a16="http://schemas.microsoft.com/office/drawing/2014/main" val="699073097"/>
                    </a:ext>
                  </a:extLst>
                </a:gridCol>
                <a:gridCol w="1584372">
                  <a:extLst>
                    <a:ext uri="{9D8B030D-6E8A-4147-A177-3AD203B41FA5}">
                      <a16:colId xmlns:a16="http://schemas.microsoft.com/office/drawing/2014/main" val="3111578197"/>
                    </a:ext>
                  </a:extLst>
                </a:gridCol>
                <a:gridCol w="1584372">
                  <a:extLst>
                    <a:ext uri="{9D8B030D-6E8A-4147-A177-3AD203B41FA5}">
                      <a16:colId xmlns:a16="http://schemas.microsoft.com/office/drawing/2014/main" val="2713523589"/>
                    </a:ext>
                  </a:extLst>
                </a:gridCol>
              </a:tblGrid>
              <a:tr h="370840">
                <a:tc>
                  <a:txBody>
                    <a:bodyPr/>
                    <a:lstStyle/>
                    <a:p>
                      <a:pPr algn="ctr"/>
                      <a:r>
                        <a:rPr kumimoji="1" lang="ja-JP" altLang="en-US" sz="1200" b="0" i="0" kern="1200" dirty="0">
                          <a:solidFill>
                            <a:schemeClr val="dk1"/>
                          </a:solidFill>
                          <a:effectLst/>
                          <a:latin typeface="+mn-lt"/>
                          <a:ea typeface="+mn-ea"/>
                          <a:cs typeface="+mn-cs"/>
                        </a:rPr>
                        <a:t>不動産売買</a:t>
                      </a:r>
                      <a:endParaRPr kumimoji="1" lang="ja-JP" altLang="en-US" sz="1200" dirty="0"/>
                    </a:p>
                  </a:txBody>
                  <a:tcPr anchor="ctr"/>
                </a:tc>
                <a:tc>
                  <a:txBody>
                    <a:bodyPr/>
                    <a:lstStyle/>
                    <a:p>
                      <a:pPr algn="ctr"/>
                      <a:r>
                        <a:rPr kumimoji="1" lang="ja-JP" altLang="en-US" sz="1200" dirty="0"/>
                        <a:t>基本知識</a:t>
                      </a:r>
                    </a:p>
                  </a:txBody>
                  <a:tcPr anchor="ctr"/>
                </a:tc>
                <a:tc>
                  <a:txBody>
                    <a:bodyPr/>
                    <a:lstStyle/>
                    <a:p>
                      <a:pPr algn="ctr"/>
                      <a:r>
                        <a:rPr kumimoji="1" lang="ja-JP" altLang="en-US" sz="1200" dirty="0"/>
                        <a:t>手数料</a:t>
                      </a:r>
                    </a:p>
                  </a:txBody>
                  <a:tcPr anchor="ctr"/>
                </a:tc>
                <a:extLst>
                  <a:ext uri="{0D108BD9-81ED-4DB2-BD59-A6C34878D82A}">
                    <a16:rowId xmlns:a16="http://schemas.microsoft.com/office/drawing/2014/main" val="3008088098"/>
                  </a:ext>
                </a:extLst>
              </a:tr>
              <a:tr h="370840">
                <a:tc>
                  <a:txBody>
                    <a:bodyPr/>
                    <a:lstStyle/>
                    <a:p>
                      <a:pPr algn="ctr"/>
                      <a:r>
                        <a:rPr kumimoji="1" lang="ja-JP" altLang="en-US" sz="1200" dirty="0"/>
                        <a:t>流れ</a:t>
                      </a:r>
                    </a:p>
                  </a:txBody>
                  <a:tcPr anchor="ctr"/>
                </a:tc>
                <a:tc>
                  <a:txBody>
                    <a:bodyPr/>
                    <a:lstStyle/>
                    <a:p>
                      <a:pPr algn="ctr"/>
                      <a:r>
                        <a:rPr kumimoji="1" lang="ja-JP" altLang="en-US" sz="1200" dirty="0"/>
                        <a:t>売買契約</a:t>
                      </a:r>
                    </a:p>
                  </a:txBody>
                  <a:tcPr anchor="ctr"/>
                </a:tc>
                <a:tc>
                  <a:txBody>
                    <a:bodyPr/>
                    <a:lstStyle/>
                    <a:p>
                      <a:pPr algn="ctr"/>
                      <a:r>
                        <a:rPr kumimoji="1" lang="ja-JP" altLang="en-US" sz="1200" dirty="0"/>
                        <a:t>税金</a:t>
                      </a:r>
                    </a:p>
                  </a:txBody>
                  <a:tcPr anchor="ctr"/>
                </a:tc>
                <a:extLst>
                  <a:ext uri="{0D108BD9-81ED-4DB2-BD59-A6C34878D82A}">
                    <a16:rowId xmlns:a16="http://schemas.microsoft.com/office/drawing/2014/main" val="910520452"/>
                  </a:ext>
                </a:extLst>
              </a:tr>
              <a:tr h="370840">
                <a:tc>
                  <a:txBody>
                    <a:bodyPr/>
                    <a:lstStyle/>
                    <a:p>
                      <a:pPr algn="ctr"/>
                      <a:r>
                        <a:rPr kumimoji="1" lang="ja-JP" altLang="en-US" sz="1200" dirty="0"/>
                        <a:t>資格</a:t>
                      </a:r>
                    </a:p>
                  </a:txBody>
                  <a:tcPr anchor="ctr"/>
                </a:tc>
                <a:tc>
                  <a:txBody>
                    <a:bodyPr/>
                    <a:lstStyle/>
                    <a:p>
                      <a:pPr algn="ctr"/>
                      <a:r>
                        <a:rPr kumimoji="1" lang="ja-JP" altLang="en-US" sz="1200" dirty="0"/>
                        <a:t>税金</a:t>
                      </a:r>
                    </a:p>
                  </a:txBody>
                  <a:tcPr anchor="ctr"/>
                </a:tc>
                <a:tc>
                  <a:txBody>
                    <a:bodyPr/>
                    <a:lstStyle/>
                    <a:p>
                      <a:pPr algn="ctr"/>
                      <a:r>
                        <a:rPr kumimoji="1" lang="ja-JP" altLang="en-US" sz="1200" dirty="0"/>
                        <a:t>ランキング</a:t>
                      </a:r>
                    </a:p>
                  </a:txBody>
                  <a:tcPr anchor="ctr"/>
                </a:tc>
                <a:extLst>
                  <a:ext uri="{0D108BD9-81ED-4DB2-BD59-A6C34878D82A}">
                    <a16:rowId xmlns:a16="http://schemas.microsoft.com/office/drawing/2014/main" val="268411344"/>
                  </a:ext>
                </a:extLst>
              </a:tr>
              <a:tr h="370840">
                <a:tc>
                  <a:txBody>
                    <a:bodyPr/>
                    <a:lstStyle/>
                    <a:p>
                      <a:pPr algn="ctr"/>
                      <a:r>
                        <a:rPr kumimoji="1" lang="ja-JP" altLang="en-US" sz="1200" dirty="0"/>
                        <a:t>賃貸</a:t>
                      </a:r>
                    </a:p>
                  </a:txBody>
                  <a:tcPr anchor="ctr"/>
                </a:tc>
                <a:tc>
                  <a:txBody>
                    <a:bodyPr/>
                    <a:lstStyle/>
                    <a:p>
                      <a:pPr algn="ctr"/>
                      <a:r>
                        <a:rPr kumimoji="1" lang="ja-JP" altLang="en-US" sz="1200" dirty="0"/>
                        <a:t>信頼できる</a:t>
                      </a:r>
                    </a:p>
                  </a:txBody>
                  <a:tcPr anchor="ctr"/>
                </a:tc>
                <a:tc>
                  <a:txBody>
                    <a:bodyPr/>
                    <a:lstStyle/>
                    <a:p>
                      <a:pPr algn="ctr"/>
                      <a:r>
                        <a:rPr kumimoji="1" lang="ja-JP" altLang="en-US" sz="1200" dirty="0"/>
                        <a:t>戸建て</a:t>
                      </a:r>
                    </a:p>
                  </a:txBody>
                  <a:tcPr anchor="ctr"/>
                </a:tc>
                <a:extLst>
                  <a:ext uri="{0D108BD9-81ED-4DB2-BD59-A6C34878D82A}">
                    <a16:rowId xmlns:a16="http://schemas.microsoft.com/office/drawing/2014/main" val="2296628655"/>
                  </a:ext>
                </a:extLst>
              </a:tr>
              <a:tr h="370840">
                <a:tc>
                  <a:txBody>
                    <a:bodyPr/>
                    <a:lstStyle/>
                    <a:p>
                      <a:pPr algn="ctr"/>
                      <a:r>
                        <a:rPr kumimoji="1" lang="ja-JP" altLang="en-US" sz="1200" dirty="0"/>
                        <a:t>マンション</a:t>
                      </a:r>
                    </a:p>
                  </a:txBody>
                  <a:tcPr anchor="ctr"/>
                </a:tc>
                <a:tc>
                  <a:txBody>
                    <a:bodyPr/>
                    <a:lstStyle/>
                    <a:p>
                      <a:pPr algn="ctr"/>
                      <a:r>
                        <a:rPr kumimoji="1" lang="ja-JP" altLang="en-US" sz="1200" dirty="0"/>
                        <a:t>不動産会社</a:t>
                      </a:r>
                    </a:p>
                  </a:txBody>
                  <a:tcPr anchor="ctr"/>
                </a:tc>
                <a:tc>
                  <a:txBody>
                    <a:bodyPr/>
                    <a:lstStyle/>
                    <a:p>
                      <a:pPr algn="ctr"/>
                      <a:r>
                        <a:rPr kumimoji="1" lang="ja-JP" altLang="en-US" sz="1200" dirty="0"/>
                        <a:t>資産運用</a:t>
                      </a:r>
                    </a:p>
                  </a:txBody>
                  <a:tcPr anchor="ctr"/>
                </a:tc>
                <a:extLst>
                  <a:ext uri="{0D108BD9-81ED-4DB2-BD59-A6C34878D82A}">
                    <a16:rowId xmlns:a16="http://schemas.microsoft.com/office/drawing/2014/main" val="2362644159"/>
                  </a:ext>
                </a:extLst>
              </a:tr>
              <a:tr h="370840">
                <a:tc>
                  <a:txBody>
                    <a:bodyPr/>
                    <a:lstStyle/>
                    <a:p>
                      <a:pPr algn="ctr"/>
                      <a:r>
                        <a:rPr kumimoji="1" lang="ja-JP" altLang="en-US" sz="1200" dirty="0"/>
                        <a:t>資産価値</a:t>
                      </a:r>
                    </a:p>
                  </a:txBody>
                  <a:tcPr anchor="ctr"/>
                </a:tc>
                <a:tc>
                  <a:txBody>
                    <a:bodyPr/>
                    <a:lstStyle/>
                    <a:p>
                      <a:pPr algn="ctr"/>
                      <a:r>
                        <a:rPr kumimoji="1" lang="ja-JP" altLang="en-US" sz="1200" dirty="0"/>
                        <a:t>資産形成</a:t>
                      </a:r>
                    </a:p>
                  </a:txBody>
                  <a:tcPr anchor="ctr"/>
                </a:tc>
                <a:tc>
                  <a:txBody>
                    <a:bodyPr/>
                    <a:lstStyle/>
                    <a:p>
                      <a:pPr algn="ctr"/>
                      <a:r>
                        <a:rPr kumimoji="1" lang="ja-JP" altLang="en-US" sz="1200" dirty="0"/>
                        <a:t>負債</a:t>
                      </a:r>
                    </a:p>
                  </a:txBody>
                  <a:tcPr anchor="ctr"/>
                </a:tc>
                <a:extLst>
                  <a:ext uri="{0D108BD9-81ED-4DB2-BD59-A6C34878D82A}">
                    <a16:rowId xmlns:a16="http://schemas.microsoft.com/office/drawing/2014/main" val="1973832345"/>
                  </a:ext>
                </a:extLst>
              </a:tr>
              <a:tr h="370840">
                <a:tc>
                  <a:txBody>
                    <a:bodyPr/>
                    <a:lstStyle/>
                    <a:p>
                      <a:pPr algn="ctr"/>
                      <a:r>
                        <a:rPr kumimoji="1" lang="ja-JP" altLang="en-US" sz="1200" dirty="0"/>
                        <a:t>利回り</a:t>
                      </a:r>
                    </a:p>
                  </a:txBody>
                  <a:tcPr anchor="ctr"/>
                </a:tc>
                <a:tc>
                  <a:txBody>
                    <a:bodyPr/>
                    <a:lstStyle/>
                    <a:p>
                      <a:pPr algn="ctr"/>
                      <a:r>
                        <a:rPr kumimoji="1" lang="ja-JP" altLang="en-US" sz="1200" dirty="0"/>
                        <a:t>投資</a:t>
                      </a:r>
                    </a:p>
                  </a:txBody>
                  <a:tcPr anchor="ctr"/>
                </a:tc>
                <a:tc>
                  <a:txBody>
                    <a:bodyPr/>
                    <a:lstStyle/>
                    <a:p>
                      <a:pPr algn="ctr"/>
                      <a:r>
                        <a:rPr kumimoji="1" lang="ja-JP" altLang="en-US" sz="1200" dirty="0"/>
                        <a:t>ローン</a:t>
                      </a:r>
                    </a:p>
                  </a:txBody>
                  <a:tcPr anchor="ctr"/>
                </a:tc>
                <a:extLst>
                  <a:ext uri="{0D108BD9-81ED-4DB2-BD59-A6C34878D82A}">
                    <a16:rowId xmlns:a16="http://schemas.microsoft.com/office/drawing/2014/main" val="3605220157"/>
                  </a:ext>
                </a:extLst>
              </a:tr>
            </a:tbl>
          </a:graphicData>
        </a:graphic>
      </p:graphicFrame>
    </p:spTree>
    <p:extLst>
      <p:ext uri="{BB962C8B-B14F-4D97-AF65-F5344CB8AC3E}">
        <p14:creationId xmlns:p14="http://schemas.microsoft.com/office/powerpoint/2010/main" val="387310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プレースホルダー 13">
            <a:extLst>
              <a:ext uri="{FF2B5EF4-FFF2-40B4-BE49-F238E27FC236}">
                <a16:creationId xmlns:a16="http://schemas.microsoft.com/office/drawing/2014/main" id="{D4859230-8C6B-BB1D-9B70-D0FA4DD0E497}"/>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a:stretch>
            <a:fillRect/>
          </a:stretch>
        </p:blipFill>
        <p:spPr/>
      </p:pic>
      <p:sp>
        <p:nvSpPr>
          <p:cNvPr id="6" name="テキスト プレースホルダー 5">
            <a:extLst>
              <a:ext uri="{FF2B5EF4-FFF2-40B4-BE49-F238E27FC236}">
                <a16:creationId xmlns:a16="http://schemas.microsoft.com/office/drawing/2014/main" id="{52CCA9EE-F52A-9DFD-9032-0C769DE7107A}"/>
              </a:ext>
            </a:extLst>
          </p:cNvPr>
          <p:cNvSpPr>
            <a:spLocks noGrp="1"/>
          </p:cNvSpPr>
          <p:nvPr>
            <p:ph type="body" sz="half" idx="2"/>
          </p:nvPr>
        </p:nvSpPr>
        <p:spPr>
          <a:xfrm>
            <a:off x="839788" y="2057399"/>
            <a:ext cx="4390403" cy="4555435"/>
          </a:xfrm>
        </p:spPr>
        <p:txBody>
          <a:bodyPr>
            <a:normAutofit fontScale="47500" lnSpcReduction="20000"/>
          </a:bodyPr>
          <a:lstStyle/>
          <a:p>
            <a:pPr>
              <a:lnSpc>
                <a:spcPct val="120000"/>
              </a:lnSpc>
            </a:pPr>
            <a:r>
              <a:rPr lang="ja-JP" altLang="en-US" b="1" dirty="0"/>
              <a:t>タイトル：</a:t>
            </a:r>
            <a:br>
              <a:rPr lang="en-US" altLang="ja-JP" b="1" dirty="0"/>
            </a:br>
            <a:r>
              <a:rPr lang="ja-JP" altLang="en-US" b="1" dirty="0"/>
              <a:t>利回りって何？不動産投資でわかる賢い資産運用</a:t>
            </a:r>
            <a:endParaRPr lang="en-US" altLang="ja-JP" b="1" dirty="0"/>
          </a:p>
          <a:p>
            <a:pPr>
              <a:lnSpc>
                <a:spcPct val="120000"/>
              </a:lnSpc>
            </a:pPr>
            <a:r>
              <a:rPr lang="ja-JP" altLang="en-US" b="1" dirty="0"/>
              <a:t>ブログ本文：</a:t>
            </a:r>
            <a:br>
              <a:rPr lang="en-US" altLang="ja-JP" b="1" dirty="0"/>
            </a:br>
            <a:r>
              <a:rPr lang="ja-JP" altLang="en-US" dirty="0"/>
              <a:t>不動産投資は、多くの人にとって魅力的な資産形成の方法です。しかし、不動産投資の世界には多くの専門用語があり、特に「利回り」という言葉が重要な役割を果たします。この記事では、利回りの基本と、それが不動産投資でどのように活用されるかを詳しく解説します。初心者の方でも理解しやすいように、ポイントを絞って説明していきますので、ぜひ最後までご覧ください。</a:t>
            </a:r>
            <a:endParaRPr lang="en-US" altLang="ja-JP" dirty="0"/>
          </a:p>
          <a:p>
            <a:pPr>
              <a:lnSpc>
                <a:spcPct val="120000"/>
              </a:lnSpc>
            </a:pPr>
            <a:r>
              <a:rPr lang="ja-JP" altLang="en-US" b="1" dirty="0"/>
              <a:t>利回りの基本を理解しよう</a:t>
            </a:r>
            <a:br>
              <a:rPr lang="en-US" altLang="ja-JP" b="1" dirty="0"/>
            </a:br>
            <a:r>
              <a:rPr lang="ja-JP" altLang="en-US" dirty="0"/>
              <a:t>利回りは、投資した資産がどれだけの収益を生むかを示す指標です。具体的には、年間の収入を投資額で割り、パーセンテージで表します。例えば、</a:t>
            </a:r>
            <a:r>
              <a:rPr lang="en-US" altLang="ja-JP" dirty="0"/>
              <a:t>1000</a:t>
            </a:r>
            <a:r>
              <a:rPr lang="ja-JP" altLang="en-US" dirty="0"/>
              <a:t>万円で購入した物件が年間</a:t>
            </a:r>
            <a:r>
              <a:rPr lang="en-US" altLang="ja-JP" dirty="0"/>
              <a:t>100</a:t>
            </a:r>
            <a:r>
              <a:rPr lang="ja-JP" altLang="en-US" dirty="0"/>
              <a:t>万円の収入を生んだ場合、利回りは</a:t>
            </a:r>
            <a:r>
              <a:rPr lang="en-US" altLang="ja-JP" dirty="0"/>
              <a:t>10%</a:t>
            </a:r>
            <a:r>
              <a:rPr lang="ja-JP" altLang="en-US" dirty="0"/>
              <a:t>となります。不動産投資においては、この利回りが高いほど、投資として魅力的です。</a:t>
            </a:r>
            <a:endParaRPr lang="en-US" altLang="ja-JP" dirty="0"/>
          </a:p>
          <a:p>
            <a:pPr>
              <a:lnSpc>
                <a:spcPct val="120000"/>
              </a:lnSpc>
            </a:pPr>
            <a:r>
              <a:rPr lang="ja-JP" altLang="en-US" b="1" dirty="0"/>
              <a:t>不動産投資における利回りの種類</a:t>
            </a:r>
            <a:br>
              <a:rPr lang="en-US" altLang="ja-JP" b="1" dirty="0"/>
            </a:br>
            <a:r>
              <a:rPr lang="ja-JP" altLang="en-US" dirty="0"/>
              <a:t>不動産投資には、大きく分けて「表面利回り」と「実質利回り」の</a:t>
            </a:r>
            <a:r>
              <a:rPr lang="en-US" altLang="ja-JP" dirty="0"/>
              <a:t>2</a:t>
            </a:r>
            <a:r>
              <a:rPr lang="ja-JP" altLang="en-US" dirty="0"/>
              <a:t>種類があります。表面利回りは物件価格に対する年間賃料の割合を示し、簡単に計算できる反面、管理費や修繕費などのコストを考慮していません。一方、実質利回りはこれらのコストを差し引いた後の収益を考慮するため、より正確な投資収益を反映します。</a:t>
            </a:r>
            <a:endParaRPr lang="en-US" altLang="ja-JP" dirty="0"/>
          </a:p>
          <a:p>
            <a:pPr>
              <a:lnSpc>
                <a:spcPct val="120000"/>
              </a:lnSpc>
            </a:pPr>
            <a:r>
              <a:rPr lang="ja-JP" altLang="en-US" b="1" dirty="0"/>
              <a:t>利回りを高めるためのポイント</a:t>
            </a:r>
            <a:br>
              <a:rPr lang="en-US" altLang="ja-JP" b="1" dirty="0"/>
            </a:br>
            <a:r>
              <a:rPr lang="ja-JP" altLang="en-US" dirty="0"/>
              <a:t>利回りを高めるためには、物件選びが重要です。立地条件や物件の状態、周辺の市場状況などをしっかり分析することが必要です。また、物件の購入価格を適切に抑えることも重要で、高すぎる購入価格は利回りを下げる原因となります。さらに、物件の維持管理を適切に行い、長期的な賃料収入の確保を目指すことも重要です。</a:t>
            </a:r>
            <a:endParaRPr lang="en-US" altLang="ja-JP" dirty="0"/>
          </a:p>
          <a:p>
            <a:pPr>
              <a:lnSpc>
                <a:spcPct val="120000"/>
              </a:lnSpc>
            </a:pPr>
            <a:r>
              <a:rPr lang="ja-JP" altLang="en-US" b="1" dirty="0"/>
              <a:t>利回りにまつわる注意点</a:t>
            </a:r>
            <a:br>
              <a:rPr lang="en-US" altLang="ja-JP" b="1" dirty="0"/>
            </a:br>
            <a:r>
              <a:rPr lang="ja-JP" altLang="en-US" dirty="0"/>
              <a:t>利回りが高い物件は魅力的に見えますが、高い利回りにはリスクも伴います。例えば、地域の経済状況の変化による賃料の下落リスクや、空室リスクなどが挙げられます。また、表面利回りだけでなく実質利回りをしっかりと計算し、投資の見通しを立てることが重要です。</a:t>
            </a:r>
            <a:endParaRPr lang="en-US" altLang="ja-JP" dirty="0"/>
          </a:p>
          <a:p>
            <a:pPr>
              <a:lnSpc>
                <a:spcPct val="120000"/>
              </a:lnSpc>
            </a:pPr>
            <a:r>
              <a:rPr lang="ja-JP" altLang="en-US" dirty="0"/>
              <a:t>利回りは不動産投資の成否を左右する重要な指標です。基本的な理解を深め、適切な物件選びとリスク管理を行うことが成功への鍵です。この記事があなたの不動産投資の一助となれば幸いです。不動産投資の世界への一歩を踏み出しましょう！</a:t>
            </a:r>
          </a:p>
        </p:txBody>
      </p:sp>
      <p:sp>
        <p:nvSpPr>
          <p:cNvPr id="5" name="タイトル 4">
            <a:extLst>
              <a:ext uri="{FF2B5EF4-FFF2-40B4-BE49-F238E27FC236}">
                <a16:creationId xmlns:a16="http://schemas.microsoft.com/office/drawing/2014/main" id="{AF5E30E2-5533-60A7-C51D-AE620319CD1C}"/>
              </a:ext>
            </a:extLst>
          </p:cNvPr>
          <p:cNvSpPr>
            <a:spLocks noGrp="1"/>
          </p:cNvSpPr>
          <p:nvPr>
            <p:ph type="title"/>
          </p:nvPr>
        </p:nvSpPr>
        <p:spPr/>
        <p:txBody>
          <a:bodyPr/>
          <a:lstStyle/>
          <a:p>
            <a:r>
              <a:rPr lang="ja-JP" altLang="en-US" dirty="0"/>
              <a:t>生成された</a:t>
            </a:r>
            <a:br>
              <a:rPr lang="en-US" altLang="ja-JP" dirty="0"/>
            </a:br>
            <a:r>
              <a:rPr lang="ja-JP" altLang="en-US" dirty="0"/>
              <a:t>ブログサンプル</a:t>
            </a:r>
          </a:p>
        </p:txBody>
      </p:sp>
      <p:sp>
        <p:nvSpPr>
          <p:cNvPr id="8" name="テキスト プレースホルダー 7">
            <a:extLst>
              <a:ext uri="{FF2B5EF4-FFF2-40B4-BE49-F238E27FC236}">
                <a16:creationId xmlns:a16="http://schemas.microsoft.com/office/drawing/2014/main" id="{7018EF1C-8081-ED70-A38C-5D496A8C05C0}"/>
              </a:ext>
            </a:extLst>
          </p:cNvPr>
          <p:cNvSpPr>
            <a:spLocks noGrp="1"/>
          </p:cNvSpPr>
          <p:nvPr>
            <p:ph type="body" sz="quarter" idx="14"/>
          </p:nvPr>
        </p:nvSpPr>
        <p:spPr/>
        <p:txBody>
          <a:bodyPr/>
          <a:lstStyle/>
          <a:p>
            <a:r>
              <a:rPr kumimoji="1" lang="en-US" altLang="ja-JP" dirty="0"/>
              <a:t>02</a:t>
            </a:r>
            <a:r>
              <a:rPr kumimoji="1" lang="ja-JP" altLang="en-US" dirty="0"/>
              <a:t>　</a:t>
            </a:r>
            <a:r>
              <a:rPr kumimoji="1" lang="en-US" altLang="ja-JP" dirty="0"/>
              <a:t>FUNCTION</a:t>
            </a:r>
            <a:endParaRPr kumimoji="1" lang="ja-JP" altLang="en-US" dirty="0"/>
          </a:p>
          <a:p>
            <a:endParaRPr lang="ja-JP" altLang="en-US" dirty="0"/>
          </a:p>
        </p:txBody>
      </p:sp>
      <p:sp>
        <p:nvSpPr>
          <p:cNvPr id="11" name="四角形: 角を丸くする 10">
            <a:extLst>
              <a:ext uri="{FF2B5EF4-FFF2-40B4-BE49-F238E27FC236}">
                <a16:creationId xmlns:a16="http://schemas.microsoft.com/office/drawing/2014/main" id="{3BC2558C-A787-6643-7DC2-286CEB76D22F}"/>
              </a:ext>
            </a:extLst>
          </p:cNvPr>
          <p:cNvSpPr/>
          <p:nvPr/>
        </p:nvSpPr>
        <p:spPr>
          <a:xfrm>
            <a:off x="7218018" y="5910470"/>
            <a:ext cx="4046330" cy="490330"/>
          </a:xfrm>
          <a:prstGeom prst="roundRect">
            <a:avLst/>
          </a:prstGeom>
          <a:solidFill>
            <a:srgbClr val="EFD3E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85000"/>
                    <a:lumOff val="15000"/>
                  </a:schemeClr>
                </a:solidFill>
              </a:rPr>
              <a:t>タイトルから生成された画像です</a:t>
            </a:r>
          </a:p>
        </p:txBody>
      </p:sp>
    </p:spTree>
    <p:extLst>
      <p:ext uri="{BB962C8B-B14F-4D97-AF65-F5344CB8AC3E}">
        <p14:creationId xmlns:p14="http://schemas.microsoft.com/office/powerpoint/2010/main" val="12374015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1331</Words>
  <Application>Microsoft Office PowerPoint</Application>
  <PresentationFormat>ワイド画面</PresentationFormat>
  <Paragraphs>160</Paragraphs>
  <Slides>16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Hiragino Kaku Gothic Std W8</vt:lpstr>
      <vt:lpstr>Meiryo UI</vt:lpstr>
      <vt:lpstr>Arial</vt:lpstr>
      <vt:lpstr>Calibri</vt:lpstr>
      <vt:lpstr>Wingdings</vt:lpstr>
      <vt:lpstr>Office テーマ</vt:lpstr>
      <vt:lpstr>PowerPoint プレゼンテーション</vt:lpstr>
      <vt:lpstr>自動ブログのコンセプト</vt:lpstr>
      <vt:lpstr>そもそもWEB集客方法って何がある？</vt:lpstr>
      <vt:lpstr>なぜブログなのか？</vt:lpstr>
      <vt:lpstr>コンセプト</vt:lpstr>
      <vt:lpstr>機能紹介</vt:lpstr>
      <vt:lpstr>ブログ自動投稿機能</vt:lpstr>
      <vt:lpstr>顧客が検索する キーワード対策が可能！</vt:lpstr>
      <vt:lpstr>生成された ブログサンプル</vt:lpstr>
      <vt:lpstr>料金プラン </vt:lpstr>
      <vt:lpstr>料金プラン（通常）</vt:lpstr>
      <vt:lpstr>モニター特典</vt:lpstr>
      <vt:lpstr>ホームページ制作も 承ります！！</vt:lpstr>
      <vt:lpstr>よくあるご質問 </vt:lpstr>
      <vt:lpstr>よくあるご質問</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自動ブログ機能付き 集客サイト</dc:title>
  <dc:creator>DAI SASAKI</dc:creator>
  <cp:lastModifiedBy>DAI SASAKI</cp:lastModifiedBy>
  <cp:revision>13</cp:revision>
  <dcterms:created xsi:type="dcterms:W3CDTF">2024-02-09T09:17:32Z</dcterms:created>
  <dcterms:modified xsi:type="dcterms:W3CDTF">2024-09-04T05:52:29Z</dcterms:modified>
</cp:coreProperties>
</file>