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9" r:id="rId4"/>
    <p:sldId id="258" r:id="rId5"/>
    <p:sldId id="260" r:id="rId6"/>
    <p:sldId id="263" r:id="rId7"/>
    <p:sldId id="264" r:id="rId8"/>
    <p:sldId id="266" r:id="rId9"/>
    <p:sldId id="267" r:id="rId10"/>
    <p:sldId id="268" r:id="rId11"/>
    <p:sldId id="269" r:id="rId12"/>
    <p:sldId id="270" r:id="rId13"/>
    <p:sldId id="271" r:id="rId14"/>
    <p:sldId id="272" r:id="rId15"/>
    <p:sldId id="273"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5CFF"/>
    <a:srgbClr val="1A97E1"/>
    <a:srgbClr val="08DCA4"/>
    <a:srgbClr val="FF6699"/>
    <a:srgbClr val="72F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濃色スタイル 2 - アクセント 3/アクセント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4660"/>
  </p:normalViewPr>
  <p:slideViewPr>
    <p:cSldViewPr snapToGrid="0">
      <p:cViewPr varScale="1">
        <p:scale>
          <a:sx n="59" d="100"/>
          <a:sy n="59" d="100"/>
        </p:scale>
        <p:origin x="84" y="2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DD580-4859-477D-9583-487497EBAB40}" type="doc">
      <dgm:prSet loTypeId="urn:microsoft.com/office/officeart/2005/8/layout/vList2" loCatId="list" qsTypeId="urn:microsoft.com/office/officeart/2005/8/quickstyle/simple1" qsCatId="simple" csTypeId="urn:microsoft.com/office/officeart/2005/8/colors/accent3_2" csCatId="accent3" phldr="1"/>
      <dgm:spPr/>
      <dgm:t>
        <a:bodyPr/>
        <a:lstStyle/>
        <a:p>
          <a:endParaRPr kumimoji="1" lang="ja-JP" altLang="en-US"/>
        </a:p>
      </dgm:t>
    </dgm:pt>
    <dgm:pt modelId="{5F6FE1CC-ECD2-4F2E-93E0-BF5961727C57}">
      <dgm:prSet phldrT="[テキスト]"/>
      <dgm:spPr>
        <a:ln>
          <a:noFill/>
        </a:ln>
      </dgm:spPr>
      <dgm:t>
        <a:bodyPr/>
        <a:lstStyle/>
        <a:p>
          <a:r>
            <a:rPr kumimoji="1" lang="ja-JP" altLang="en-US" dirty="0">
              <a:latin typeface="+mn-ea"/>
              <a:ea typeface="+mn-ea"/>
            </a:rPr>
            <a:t>何の情報を元に記事が作成されますか？</a:t>
          </a:r>
        </a:p>
      </dgm:t>
    </dgm:pt>
    <dgm:pt modelId="{FE4E36E4-02DB-4FC7-97BE-EEC9ABC52BBA}" type="parTrans" cxnId="{46B5D565-4A72-4CB2-8EBF-44FB9A521AB7}">
      <dgm:prSet/>
      <dgm:spPr/>
      <dgm:t>
        <a:bodyPr/>
        <a:lstStyle/>
        <a:p>
          <a:endParaRPr kumimoji="1" lang="ja-JP" altLang="en-US">
            <a:latin typeface="+mn-ea"/>
            <a:ea typeface="+mn-ea"/>
          </a:endParaRPr>
        </a:p>
      </dgm:t>
    </dgm:pt>
    <dgm:pt modelId="{7FDC03F5-D4FA-4C52-94BD-1995ED96991E}" type="sibTrans" cxnId="{46B5D565-4A72-4CB2-8EBF-44FB9A521AB7}">
      <dgm:prSet/>
      <dgm:spPr/>
      <dgm:t>
        <a:bodyPr/>
        <a:lstStyle/>
        <a:p>
          <a:endParaRPr kumimoji="1" lang="ja-JP" altLang="en-US">
            <a:latin typeface="+mn-ea"/>
            <a:ea typeface="+mn-ea"/>
          </a:endParaRPr>
        </a:p>
      </dgm:t>
    </dgm:pt>
    <dgm:pt modelId="{55CA4EC8-389B-411B-8F8B-4CA8CF61CB14}">
      <dgm:prSet phldrT="[テキスト]"/>
      <dgm:spPr/>
      <dgm:t>
        <a:bodyPr/>
        <a:lstStyle/>
        <a:p>
          <a:r>
            <a:rPr kumimoji="1" lang="ja-JP" altLang="en-US" dirty="0">
              <a:latin typeface="+mn-ea"/>
              <a:ea typeface="+mn-ea"/>
            </a:rPr>
            <a:t>インターネット上にある情報を元に記事が作成されます。</a:t>
          </a:r>
        </a:p>
      </dgm:t>
    </dgm:pt>
    <dgm:pt modelId="{9A2BF98A-739B-4568-A2FA-2ED7B61AB829}" type="parTrans" cxnId="{ACCF96EF-F574-47D3-920A-4223D04A80D1}">
      <dgm:prSet/>
      <dgm:spPr/>
      <dgm:t>
        <a:bodyPr/>
        <a:lstStyle/>
        <a:p>
          <a:endParaRPr kumimoji="1" lang="ja-JP" altLang="en-US">
            <a:latin typeface="+mn-ea"/>
            <a:ea typeface="+mn-ea"/>
          </a:endParaRPr>
        </a:p>
      </dgm:t>
    </dgm:pt>
    <dgm:pt modelId="{2A51CF7E-BFF4-4F09-8CA9-79854D35F697}" type="sibTrans" cxnId="{ACCF96EF-F574-47D3-920A-4223D04A80D1}">
      <dgm:prSet/>
      <dgm:spPr/>
      <dgm:t>
        <a:bodyPr/>
        <a:lstStyle/>
        <a:p>
          <a:endParaRPr kumimoji="1" lang="ja-JP" altLang="en-US">
            <a:latin typeface="+mn-ea"/>
            <a:ea typeface="+mn-ea"/>
          </a:endParaRPr>
        </a:p>
      </dgm:t>
    </dgm:pt>
    <dgm:pt modelId="{52CDA629-8443-4BE9-B943-1C7DEB41C402}">
      <dgm:prSet phldrT="[テキスト]"/>
      <dgm:spPr>
        <a:ln>
          <a:noFill/>
        </a:ln>
      </dgm:spPr>
      <dgm:t>
        <a:bodyPr/>
        <a:lstStyle/>
        <a:p>
          <a:r>
            <a:rPr kumimoji="1" lang="ja-JP" altLang="en-US" dirty="0">
              <a:latin typeface="+mn-ea"/>
              <a:ea typeface="+mn-ea"/>
            </a:rPr>
            <a:t>店舗のイベントも自動で宣伝してくれますか？</a:t>
          </a:r>
        </a:p>
      </dgm:t>
    </dgm:pt>
    <dgm:pt modelId="{4DC196FB-1BC7-4E45-BA42-27AF2A38DD93}" type="parTrans" cxnId="{C52B9337-F25C-4C70-B71A-F54113585FC5}">
      <dgm:prSet/>
      <dgm:spPr/>
      <dgm:t>
        <a:bodyPr/>
        <a:lstStyle/>
        <a:p>
          <a:endParaRPr kumimoji="1" lang="ja-JP" altLang="en-US">
            <a:latin typeface="+mn-ea"/>
            <a:ea typeface="+mn-ea"/>
          </a:endParaRPr>
        </a:p>
      </dgm:t>
    </dgm:pt>
    <dgm:pt modelId="{1A6EFF9E-C5EE-477B-AB22-3177A495B46E}" type="sibTrans" cxnId="{C52B9337-F25C-4C70-B71A-F54113585FC5}">
      <dgm:prSet/>
      <dgm:spPr/>
      <dgm:t>
        <a:bodyPr/>
        <a:lstStyle/>
        <a:p>
          <a:endParaRPr kumimoji="1" lang="ja-JP" altLang="en-US">
            <a:latin typeface="+mn-ea"/>
            <a:ea typeface="+mn-ea"/>
          </a:endParaRPr>
        </a:p>
      </dgm:t>
    </dgm:pt>
    <dgm:pt modelId="{66C05F3B-176B-4FBC-999B-C3715EBBEAA3}">
      <dgm:prSet phldrT="[テキスト]"/>
      <dgm:spPr/>
      <dgm:t>
        <a:bodyPr/>
        <a:lstStyle/>
        <a:p>
          <a:r>
            <a:rPr kumimoji="1" lang="ja-JP" altLang="en-US" dirty="0">
              <a:latin typeface="+mn-ea"/>
              <a:ea typeface="+mn-ea"/>
            </a:rPr>
            <a:t>でき兼ねます。お客様に対してお役立ち情報を配信するイメージのブログ記事になります。</a:t>
          </a:r>
        </a:p>
      </dgm:t>
    </dgm:pt>
    <dgm:pt modelId="{2E48097F-B4B8-4AF4-BDAA-CC6548CBFC17}" type="parTrans" cxnId="{839B8FB5-BF13-4C51-8C13-39D7C4023A3F}">
      <dgm:prSet/>
      <dgm:spPr/>
      <dgm:t>
        <a:bodyPr/>
        <a:lstStyle/>
        <a:p>
          <a:endParaRPr kumimoji="1" lang="ja-JP" altLang="en-US">
            <a:latin typeface="+mn-ea"/>
            <a:ea typeface="+mn-ea"/>
          </a:endParaRPr>
        </a:p>
      </dgm:t>
    </dgm:pt>
    <dgm:pt modelId="{EEDC833E-123A-41BF-844B-373DD8CC3E52}" type="sibTrans" cxnId="{839B8FB5-BF13-4C51-8C13-39D7C4023A3F}">
      <dgm:prSet/>
      <dgm:spPr/>
      <dgm:t>
        <a:bodyPr/>
        <a:lstStyle/>
        <a:p>
          <a:endParaRPr kumimoji="1" lang="ja-JP" altLang="en-US">
            <a:latin typeface="+mn-ea"/>
            <a:ea typeface="+mn-ea"/>
          </a:endParaRPr>
        </a:p>
      </dgm:t>
    </dgm:pt>
    <dgm:pt modelId="{CBC2ACDC-138A-4CB9-948C-D6BEA926EF36}">
      <dgm:prSet phldrT="[テキスト]"/>
      <dgm:spPr>
        <a:ln>
          <a:noFill/>
        </a:ln>
      </dgm:spPr>
      <dgm:t>
        <a:bodyPr/>
        <a:lstStyle/>
        <a:p>
          <a:r>
            <a:rPr kumimoji="1" lang="ja-JP" altLang="en-US" dirty="0">
              <a:latin typeface="+mn-ea"/>
              <a:ea typeface="+mn-ea"/>
            </a:rPr>
            <a:t>間違えた情報を配信することはありますか？</a:t>
          </a:r>
        </a:p>
      </dgm:t>
    </dgm:pt>
    <dgm:pt modelId="{6C9E5023-3FF3-4426-B9C1-FA3422A2C9D0}" type="parTrans" cxnId="{00717C6A-57CB-4AAE-B72C-11B169343959}">
      <dgm:prSet/>
      <dgm:spPr/>
      <dgm:t>
        <a:bodyPr/>
        <a:lstStyle/>
        <a:p>
          <a:endParaRPr kumimoji="1" lang="ja-JP" altLang="en-US"/>
        </a:p>
      </dgm:t>
    </dgm:pt>
    <dgm:pt modelId="{F358F0ED-D5AA-49F5-9974-B62CB74025A3}" type="sibTrans" cxnId="{00717C6A-57CB-4AAE-B72C-11B169343959}">
      <dgm:prSet/>
      <dgm:spPr/>
      <dgm:t>
        <a:bodyPr/>
        <a:lstStyle/>
        <a:p>
          <a:endParaRPr kumimoji="1" lang="ja-JP" altLang="en-US"/>
        </a:p>
      </dgm:t>
    </dgm:pt>
    <dgm:pt modelId="{F14FE386-F832-4CD1-BCFE-A913F5D696FC}">
      <dgm:prSet phldrT="[テキスト]"/>
      <dgm:spPr/>
      <dgm:t>
        <a:bodyPr/>
        <a:lstStyle/>
        <a:p>
          <a:r>
            <a:rPr kumimoji="1" lang="ja-JP" altLang="en-US" dirty="0">
              <a:latin typeface="+mn-ea"/>
              <a:ea typeface="+mn-ea"/>
            </a:rPr>
            <a:t>絶対にないとは言い切れませんが、人が各情報よりは精度が高いと思われます。</a:t>
          </a:r>
        </a:p>
      </dgm:t>
    </dgm:pt>
    <dgm:pt modelId="{DD8529E1-E3A3-4AA8-B868-EB08A5CDF38E}" type="parTrans" cxnId="{29BCB7A7-3400-4B0F-B791-66C051DCEFC3}">
      <dgm:prSet/>
      <dgm:spPr/>
      <dgm:t>
        <a:bodyPr/>
        <a:lstStyle/>
        <a:p>
          <a:endParaRPr kumimoji="1" lang="ja-JP" altLang="en-US"/>
        </a:p>
      </dgm:t>
    </dgm:pt>
    <dgm:pt modelId="{A82967F2-B3DA-429B-BCA2-A8DA8C657D3F}" type="sibTrans" cxnId="{29BCB7A7-3400-4B0F-B791-66C051DCEFC3}">
      <dgm:prSet/>
      <dgm:spPr/>
      <dgm:t>
        <a:bodyPr/>
        <a:lstStyle/>
        <a:p>
          <a:endParaRPr kumimoji="1" lang="ja-JP" altLang="en-US"/>
        </a:p>
      </dgm:t>
    </dgm:pt>
    <dgm:pt modelId="{40F7E96A-6E98-40ED-BE15-CD5789696408}">
      <dgm:prSet phldrT="[テキスト]"/>
      <dgm:spPr>
        <a:ln>
          <a:noFill/>
        </a:ln>
      </dgm:spPr>
      <dgm:t>
        <a:bodyPr/>
        <a:lstStyle/>
        <a:p>
          <a:r>
            <a:rPr kumimoji="1" lang="ja-JP" altLang="en-US" dirty="0">
              <a:latin typeface="+mn-ea"/>
              <a:ea typeface="+mn-ea"/>
            </a:rPr>
            <a:t>広告の方が早くないですか？</a:t>
          </a:r>
          <a:endParaRPr kumimoji="1" lang="en-US" altLang="ja-JP" dirty="0">
            <a:latin typeface="+mn-ea"/>
            <a:ea typeface="+mn-ea"/>
          </a:endParaRPr>
        </a:p>
      </dgm:t>
    </dgm:pt>
    <dgm:pt modelId="{F0A4C8ED-7D50-4FB0-AB36-37CCF0DAC590}" type="parTrans" cxnId="{CC2F789E-8E3C-495E-AB15-A1336833F82F}">
      <dgm:prSet/>
      <dgm:spPr/>
      <dgm:t>
        <a:bodyPr/>
        <a:lstStyle/>
        <a:p>
          <a:endParaRPr kumimoji="1" lang="ja-JP" altLang="en-US"/>
        </a:p>
      </dgm:t>
    </dgm:pt>
    <dgm:pt modelId="{8A691C70-7040-49A9-B85F-DDF1B4ED3E3A}" type="sibTrans" cxnId="{CC2F789E-8E3C-495E-AB15-A1336833F82F}">
      <dgm:prSet/>
      <dgm:spPr/>
      <dgm:t>
        <a:bodyPr/>
        <a:lstStyle/>
        <a:p>
          <a:endParaRPr kumimoji="1" lang="ja-JP" altLang="en-US"/>
        </a:p>
      </dgm:t>
    </dgm:pt>
    <dgm:pt modelId="{9C47D17A-1A05-4D87-B736-99504D06445A}">
      <dgm:prSet phldrT="[テキスト]"/>
      <dgm:spPr/>
      <dgm:t>
        <a:bodyPr/>
        <a:lstStyle/>
        <a:p>
          <a:r>
            <a:rPr kumimoji="1" lang="ja-JP" altLang="en-US" dirty="0">
              <a:latin typeface="+mn-ea"/>
              <a:ea typeface="+mn-ea"/>
            </a:rPr>
            <a:t>広告の方が即効性があり、集客力は断然上です。ですが、費用がかさむため、万が一辞めてしまった場合、集客力がゼロになります。</a:t>
          </a:r>
          <a:endParaRPr kumimoji="1" lang="en-US" altLang="ja-JP" dirty="0">
            <a:latin typeface="+mn-ea"/>
            <a:ea typeface="+mn-ea"/>
          </a:endParaRPr>
        </a:p>
      </dgm:t>
    </dgm:pt>
    <dgm:pt modelId="{32DAA9D3-3CA0-4B7D-95FA-32C8D9AA490C}" type="parTrans" cxnId="{708DA4F8-D896-411D-B3F0-2921BFD3B085}">
      <dgm:prSet/>
      <dgm:spPr/>
      <dgm:t>
        <a:bodyPr/>
        <a:lstStyle/>
        <a:p>
          <a:endParaRPr kumimoji="1" lang="ja-JP" altLang="en-US"/>
        </a:p>
      </dgm:t>
    </dgm:pt>
    <dgm:pt modelId="{070FE035-C5FE-40CE-AA63-21DE40EE2775}" type="sibTrans" cxnId="{708DA4F8-D896-411D-B3F0-2921BFD3B085}">
      <dgm:prSet/>
      <dgm:spPr/>
      <dgm:t>
        <a:bodyPr/>
        <a:lstStyle/>
        <a:p>
          <a:endParaRPr kumimoji="1" lang="ja-JP" altLang="en-US"/>
        </a:p>
      </dgm:t>
    </dgm:pt>
    <dgm:pt modelId="{C9219DFE-011B-40F8-8731-5308AC152659}">
      <dgm:prSet phldrT="[テキスト]"/>
      <dgm:spPr>
        <a:ln>
          <a:noFill/>
        </a:ln>
      </dgm:spPr>
      <dgm:t>
        <a:bodyPr/>
        <a:lstStyle/>
        <a:p>
          <a:r>
            <a:rPr kumimoji="1" lang="ja-JP" altLang="en-US" dirty="0">
              <a:latin typeface="+mn-ea"/>
              <a:ea typeface="+mn-ea"/>
            </a:rPr>
            <a:t>途中で辞めたら記事もすべて消えますか？</a:t>
          </a:r>
          <a:endParaRPr kumimoji="1" lang="en-US" altLang="ja-JP" dirty="0">
            <a:latin typeface="+mn-ea"/>
            <a:ea typeface="+mn-ea"/>
          </a:endParaRPr>
        </a:p>
      </dgm:t>
    </dgm:pt>
    <dgm:pt modelId="{A0292A25-A88B-481D-A0C6-8D372FE5A390}" type="parTrans" cxnId="{399416FA-60B6-49C6-BC85-1622D28FE6E5}">
      <dgm:prSet/>
      <dgm:spPr/>
      <dgm:t>
        <a:bodyPr/>
        <a:lstStyle/>
        <a:p>
          <a:endParaRPr kumimoji="1" lang="ja-JP" altLang="en-US"/>
        </a:p>
      </dgm:t>
    </dgm:pt>
    <dgm:pt modelId="{DB53668E-34B7-4414-B8D2-54B27C06D7BD}" type="sibTrans" cxnId="{399416FA-60B6-49C6-BC85-1622D28FE6E5}">
      <dgm:prSet/>
      <dgm:spPr/>
      <dgm:t>
        <a:bodyPr/>
        <a:lstStyle/>
        <a:p>
          <a:endParaRPr kumimoji="1" lang="ja-JP" altLang="en-US"/>
        </a:p>
      </dgm:t>
    </dgm:pt>
    <dgm:pt modelId="{733E952A-2DC6-4F91-8ADC-A2D9B260A216}">
      <dgm:prSet phldrT="[テキスト]"/>
      <dgm:spPr/>
      <dgm:t>
        <a:bodyPr/>
        <a:lstStyle/>
        <a:p>
          <a:r>
            <a:rPr kumimoji="1" lang="ja-JP" altLang="en-US" dirty="0">
              <a:latin typeface="+mn-ea"/>
              <a:ea typeface="+mn-ea"/>
            </a:rPr>
            <a:t>既にアップロードされた記事はそのまま残ります。</a:t>
          </a:r>
          <a:endParaRPr kumimoji="1" lang="en-US" altLang="ja-JP" dirty="0">
            <a:latin typeface="+mn-ea"/>
            <a:ea typeface="+mn-ea"/>
          </a:endParaRPr>
        </a:p>
      </dgm:t>
    </dgm:pt>
    <dgm:pt modelId="{C87B66E7-900A-471C-A1F0-9EA640CF968C}" type="parTrans" cxnId="{5635FD8B-EBAF-47BC-A26B-C4A3CB878FFA}">
      <dgm:prSet/>
      <dgm:spPr/>
      <dgm:t>
        <a:bodyPr/>
        <a:lstStyle/>
        <a:p>
          <a:endParaRPr kumimoji="1" lang="ja-JP" altLang="en-US"/>
        </a:p>
      </dgm:t>
    </dgm:pt>
    <dgm:pt modelId="{ED105373-53DB-4B73-9F70-2987BB320953}" type="sibTrans" cxnId="{5635FD8B-EBAF-47BC-A26B-C4A3CB878FFA}">
      <dgm:prSet/>
      <dgm:spPr/>
      <dgm:t>
        <a:bodyPr/>
        <a:lstStyle/>
        <a:p>
          <a:endParaRPr kumimoji="1" lang="ja-JP" altLang="en-US"/>
        </a:p>
      </dgm:t>
    </dgm:pt>
    <dgm:pt modelId="{8917C2F6-4C0C-4185-BEF6-CC389AA54961}">
      <dgm:prSet phldrT="[テキスト]"/>
      <dgm:spPr>
        <a:ln>
          <a:noFill/>
        </a:ln>
      </dgm:spPr>
      <dgm:t>
        <a:bodyPr/>
        <a:lstStyle/>
        <a:p>
          <a:r>
            <a:rPr kumimoji="1" lang="ja-JP" altLang="en-US" dirty="0">
              <a:latin typeface="+mn-ea"/>
              <a:ea typeface="+mn-ea"/>
            </a:rPr>
            <a:t>どれくらいで効果が出始めますか？</a:t>
          </a:r>
          <a:endParaRPr kumimoji="1" lang="en-US" altLang="ja-JP" dirty="0">
            <a:latin typeface="+mn-ea"/>
            <a:ea typeface="+mn-ea"/>
          </a:endParaRPr>
        </a:p>
      </dgm:t>
    </dgm:pt>
    <dgm:pt modelId="{C9DF772F-9C46-42CC-A3A7-6B1EF34E4378}" type="parTrans" cxnId="{6373F6DD-6976-4AC3-ACCB-F29177663F3A}">
      <dgm:prSet/>
      <dgm:spPr/>
      <dgm:t>
        <a:bodyPr/>
        <a:lstStyle/>
        <a:p>
          <a:endParaRPr kumimoji="1" lang="ja-JP" altLang="en-US"/>
        </a:p>
      </dgm:t>
    </dgm:pt>
    <dgm:pt modelId="{9A107C23-9031-4756-B226-37D222863464}" type="sibTrans" cxnId="{6373F6DD-6976-4AC3-ACCB-F29177663F3A}">
      <dgm:prSet/>
      <dgm:spPr/>
      <dgm:t>
        <a:bodyPr/>
        <a:lstStyle/>
        <a:p>
          <a:endParaRPr kumimoji="1" lang="ja-JP" altLang="en-US"/>
        </a:p>
      </dgm:t>
    </dgm:pt>
    <dgm:pt modelId="{F305053C-496F-40AB-B2F3-713993FD5CB0}">
      <dgm:prSet phldrT="[テキスト]"/>
      <dgm:spPr/>
      <dgm:t>
        <a:bodyPr/>
        <a:lstStyle/>
        <a:p>
          <a:r>
            <a:rPr kumimoji="1" lang="ja-JP" altLang="en-US" dirty="0">
              <a:latin typeface="+mn-ea"/>
              <a:ea typeface="+mn-ea"/>
            </a:rPr>
            <a:t>一般的に</a:t>
          </a:r>
          <a:r>
            <a:rPr kumimoji="1" lang="en-US" altLang="ja-JP" dirty="0">
              <a:latin typeface="+mn-ea"/>
              <a:ea typeface="+mn-ea"/>
            </a:rPr>
            <a:t>SEO</a:t>
          </a:r>
          <a:r>
            <a:rPr kumimoji="1" lang="ja-JP" altLang="en-US" dirty="0">
              <a:latin typeface="+mn-ea"/>
              <a:ea typeface="+mn-ea"/>
            </a:rPr>
            <a:t>対策は</a:t>
          </a:r>
          <a:r>
            <a:rPr kumimoji="1" lang="en-US" altLang="ja-JP" dirty="0">
              <a:latin typeface="+mn-ea"/>
              <a:ea typeface="+mn-ea"/>
            </a:rPr>
            <a:t>1</a:t>
          </a:r>
          <a:r>
            <a:rPr kumimoji="1" lang="ja-JP" altLang="en-US" dirty="0">
              <a:latin typeface="+mn-ea"/>
              <a:ea typeface="+mn-ea"/>
            </a:rPr>
            <a:t>年～</a:t>
          </a:r>
          <a:r>
            <a:rPr kumimoji="1" lang="en-US" altLang="ja-JP" dirty="0">
              <a:latin typeface="+mn-ea"/>
              <a:ea typeface="+mn-ea"/>
            </a:rPr>
            <a:t>2</a:t>
          </a:r>
          <a:r>
            <a:rPr kumimoji="1" lang="ja-JP" altLang="en-US" dirty="0">
              <a:latin typeface="+mn-ea"/>
              <a:ea typeface="+mn-ea"/>
            </a:rPr>
            <a:t>年程度かかるとされています。それに比べて、比較的早い段階（</a:t>
          </a:r>
          <a:r>
            <a:rPr kumimoji="1" lang="en-US" altLang="ja-JP" dirty="0">
              <a:latin typeface="+mn-ea"/>
              <a:ea typeface="+mn-ea"/>
            </a:rPr>
            <a:t>3</a:t>
          </a:r>
          <a:r>
            <a:rPr kumimoji="1" lang="ja-JP" altLang="en-US" dirty="0">
              <a:latin typeface="+mn-ea"/>
              <a:ea typeface="+mn-ea"/>
            </a:rPr>
            <a:t>ヶ月～</a:t>
          </a:r>
          <a:r>
            <a:rPr kumimoji="1" lang="en-US" altLang="ja-JP" dirty="0">
              <a:latin typeface="+mn-ea"/>
              <a:ea typeface="+mn-ea"/>
            </a:rPr>
            <a:t>1</a:t>
          </a:r>
          <a:r>
            <a:rPr kumimoji="1" lang="ja-JP" altLang="en-US" dirty="0">
              <a:latin typeface="+mn-ea"/>
              <a:ea typeface="+mn-ea"/>
            </a:rPr>
            <a:t>年）程度で自然検索数が増えます。</a:t>
          </a:r>
          <a:endParaRPr kumimoji="1" lang="en-US" altLang="ja-JP" dirty="0">
            <a:latin typeface="+mn-ea"/>
            <a:ea typeface="+mn-ea"/>
          </a:endParaRPr>
        </a:p>
      </dgm:t>
    </dgm:pt>
    <dgm:pt modelId="{A86EFEB4-9623-42F0-9628-DE3147FE0AF5}" type="parTrans" cxnId="{48671E34-C4C5-4ABA-9BAD-A62183BDE6EB}">
      <dgm:prSet/>
      <dgm:spPr/>
      <dgm:t>
        <a:bodyPr/>
        <a:lstStyle/>
        <a:p>
          <a:endParaRPr kumimoji="1" lang="ja-JP" altLang="en-US"/>
        </a:p>
      </dgm:t>
    </dgm:pt>
    <dgm:pt modelId="{A2EE1733-B3E8-42DA-860D-CA755859FAD9}" type="sibTrans" cxnId="{48671E34-C4C5-4ABA-9BAD-A62183BDE6EB}">
      <dgm:prSet/>
      <dgm:spPr/>
      <dgm:t>
        <a:bodyPr/>
        <a:lstStyle/>
        <a:p>
          <a:endParaRPr kumimoji="1" lang="ja-JP" altLang="en-US"/>
        </a:p>
      </dgm:t>
    </dgm:pt>
    <dgm:pt modelId="{37E30E66-ED97-493B-A52C-DFDF342BCADF}">
      <dgm:prSet phldrT="[テキスト]"/>
      <dgm:spPr>
        <a:ln>
          <a:noFill/>
        </a:ln>
      </dgm:spPr>
      <dgm:t>
        <a:bodyPr/>
        <a:lstStyle/>
        <a:p>
          <a:r>
            <a:rPr kumimoji="1" lang="ja-JP" altLang="en-US" dirty="0">
              <a:latin typeface="+mn-ea"/>
              <a:ea typeface="+mn-ea"/>
            </a:rPr>
            <a:t>ブログと</a:t>
          </a:r>
          <a:r>
            <a:rPr kumimoji="1" lang="en-US" altLang="ja-JP" dirty="0">
              <a:latin typeface="+mn-ea"/>
              <a:ea typeface="+mn-ea"/>
            </a:rPr>
            <a:t>SEO</a:t>
          </a:r>
          <a:r>
            <a:rPr kumimoji="1" lang="ja-JP" altLang="en-US" dirty="0">
              <a:latin typeface="+mn-ea"/>
              <a:ea typeface="+mn-ea"/>
            </a:rPr>
            <a:t>対策は何の関係があるのですか？</a:t>
          </a:r>
          <a:endParaRPr kumimoji="1" lang="en-US" altLang="ja-JP" dirty="0">
            <a:latin typeface="+mn-ea"/>
            <a:ea typeface="+mn-ea"/>
          </a:endParaRPr>
        </a:p>
      </dgm:t>
    </dgm:pt>
    <dgm:pt modelId="{E89D8636-AF57-4B1C-87EF-100483082D4B}" type="parTrans" cxnId="{68DD2EE9-6F2A-40B2-876D-BB82669BAC4D}">
      <dgm:prSet/>
      <dgm:spPr/>
      <dgm:t>
        <a:bodyPr/>
        <a:lstStyle/>
        <a:p>
          <a:endParaRPr kumimoji="1" lang="ja-JP" altLang="en-US"/>
        </a:p>
      </dgm:t>
    </dgm:pt>
    <dgm:pt modelId="{D1F12866-5FF4-4C42-9CAB-5AC7D5DB026F}" type="sibTrans" cxnId="{68DD2EE9-6F2A-40B2-876D-BB82669BAC4D}">
      <dgm:prSet/>
      <dgm:spPr/>
      <dgm:t>
        <a:bodyPr/>
        <a:lstStyle/>
        <a:p>
          <a:endParaRPr kumimoji="1" lang="ja-JP" altLang="en-US"/>
        </a:p>
      </dgm:t>
    </dgm:pt>
    <dgm:pt modelId="{E2A417A7-9A0E-40C6-8179-B450DF039040}">
      <dgm:prSet phldrT="[テキスト]"/>
      <dgm:spPr/>
      <dgm:t>
        <a:bodyPr/>
        <a:lstStyle/>
        <a:p>
          <a:r>
            <a:rPr kumimoji="1" lang="ja-JP" altLang="en-US" dirty="0">
              <a:latin typeface="+mn-ea"/>
              <a:ea typeface="+mn-ea"/>
            </a:rPr>
            <a:t>積極的にサイトが更新されることに意味があり、</a:t>
          </a:r>
          <a:r>
            <a:rPr kumimoji="1" lang="en-US" altLang="ja-JP" dirty="0">
              <a:latin typeface="+mn-ea"/>
              <a:ea typeface="+mn-ea"/>
            </a:rPr>
            <a:t>SEO</a:t>
          </a:r>
          <a:r>
            <a:rPr kumimoji="1" lang="ja-JP" altLang="en-US" dirty="0">
              <a:latin typeface="+mn-ea"/>
              <a:ea typeface="+mn-ea"/>
            </a:rPr>
            <a:t>対策ではブログ更新が必要不可欠です。</a:t>
          </a:r>
          <a:endParaRPr kumimoji="1" lang="en-US" altLang="ja-JP" dirty="0">
            <a:latin typeface="+mn-ea"/>
            <a:ea typeface="+mn-ea"/>
          </a:endParaRPr>
        </a:p>
      </dgm:t>
    </dgm:pt>
    <dgm:pt modelId="{B67F2971-7085-4D89-B1AD-4912D3BE96BF}" type="parTrans" cxnId="{6BC52D69-2D79-464F-9B78-908A0D4CC298}">
      <dgm:prSet/>
      <dgm:spPr/>
      <dgm:t>
        <a:bodyPr/>
        <a:lstStyle/>
        <a:p>
          <a:endParaRPr kumimoji="1" lang="ja-JP" altLang="en-US"/>
        </a:p>
      </dgm:t>
    </dgm:pt>
    <dgm:pt modelId="{F28E41A2-A3E9-44D4-B654-BC714D5288C1}" type="sibTrans" cxnId="{6BC52D69-2D79-464F-9B78-908A0D4CC298}">
      <dgm:prSet/>
      <dgm:spPr/>
      <dgm:t>
        <a:bodyPr/>
        <a:lstStyle/>
        <a:p>
          <a:endParaRPr kumimoji="1" lang="ja-JP" altLang="en-US"/>
        </a:p>
      </dgm:t>
    </dgm:pt>
    <dgm:pt modelId="{0AD48204-9642-48B1-90AF-AA3CC344278D}" type="pres">
      <dgm:prSet presAssocID="{604DD580-4859-477D-9583-487497EBAB40}" presName="linear" presStyleCnt="0">
        <dgm:presLayoutVars>
          <dgm:animLvl val="lvl"/>
          <dgm:resizeHandles val="exact"/>
        </dgm:presLayoutVars>
      </dgm:prSet>
      <dgm:spPr/>
    </dgm:pt>
    <dgm:pt modelId="{4E252C64-AEE8-4CB4-A3AB-CB69F6720676}" type="pres">
      <dgm:prSet presAssocID="{5F6FE1CC-ECD2-4F2E-93E0-BF5961727C57}" presName="parentText" presStyleLbl="node1" presStyleIdx="0" presStyleCnt="7">
        <dgm:presLayoutVars>
          <dgm:chMax val="0"/>
          <dgm:bulletEnabled val="1"/>
        </dgm:presLayoutVars>
      </dgm:prSet>
      <dgm:spPr/>
    </dgm:pt>
    <dgm:pt modelId="{C7070B7F-7C81-4689-B1D9-9149EE0B5298}" type="pres">
      <dgm:prSet presAssocID="{5F6FE1CC-ECD2-4F2E-93E0-BF5961727C57}" presName="childText" presStyleLbl="revTx" presStyleIdx="0" presStyleCnt="7">
        <dgm:presLayoutVars>
          <dgm:bulletEnabled val="1"/>
        </dgm:presLayoutVars>
      </dgm:prSet>
      <dgm:spPr/>
    </dgm:pt>
    <dgm:pt modelId="{EE02D600-C3F4-47A2-BE79-868E7E368E32}" type="pres">
      <dgm:prSet presAssocID="{52CDA629-8443-4BE9-B943-1C7DEB41C402}" presName="parentText" presStyleLbl="node1" presStyleIdx="1" presStyleCnt="7">
        <dgm:presLayoutVars>
          <dgm:chMax val="0"/>
          <dgm:bulletEnabled val="1"/>
        </dgm:presLayoutVars>
      </dgm:prSet>
      <dgm:spPr/>
    </dgm:pt>
    <dgm:pt modelId="{312A83A0-A853-445D-91CB-45142715A43D}" type="pres">
      <dgm:prSet presAssocID="{52CDA629-8443-4BE9-B943-1C7DEB41C402}" presName="childText" presStyleLbl="revTx" presStyleIdx="1" presStyleCnt="7">
        <dgm:presLayoutVars>
          <dgm:bulletEnabled val="1"/>
        </dgm:presLayoutVars>
      </dgm:prSet>
      <dgm:spPr/>
    </dgm:pt>
    <dgm:pt modelId="{2D10B9FA-562F-434E-8140-9A847428FAFF}" type="pres">
      <dgm:prSet presAssocID="{CBC2ACDC-138A-4CB9-948C-D6BEA926EF36}" presName="parentText" presStyleLbl="node1" presStyleIdx="2" presStyleCnt="7">
        <dgm:presLayoutVars>
          <dgm:chMax val="0"/>
          <dgm:bulletEnabled val="1"/>
        </dgm:presLayoutVars>
      </dgm:prSet>
      <dgm:spPr/>
    </dgm:pt>
    <dgm:pt modelId="{F6E11EE0-B142-412C-90A6-80F60D5ACE8D}" type="pres">
      <dgm:prSet presAssocID="{CBC2ACDC-138A-4CB9-948C-D6BEA926EF36}" presName="childText" presStyleLbl="revTx" presStyleIdx="2" presStyleCnt="7">
        <dgm:presLayoutVars>
          <dgm:bulletEnabled val="1"/>
        </dgm:presLayoutVars>
      </dgm:prSet>
      <dgm:spPr/>
    </dgm:pt>
    <dgm:pt modelId="{83DF0F92-0CA0-4892-9F50-A540F5768006}" type="pres">
      <dgm:prSet presAssocID="{40F7E96A-6E98-40ED-BE15-CD5789696408}" presName="parentText" presStyleLbl="node1" presStyleIdx="3" presStyleCnt="7">
        <dgm:presLayoutVars>
          <dgm:chMax val="0"/>
          <dgm:bulletEnabled val="1"/>
        </dgm:presLayoutVars>
      </dgm:prSet>
      <dgm:spPr/>
    </dgm:pt>
    <dgm:pt modelId="{99411F91-0AAF-428F-9199-8AD2B5192D56}" type="pres">
      <dgm:prSet presAssocID="{40F7E96A-6E98-40ED-BE15-CD5789696408}" presName="childText" presStyleLbl="revTx" presStyleIdx="3" presStyleCnt="7">
        <dgm:presLayoutVars>
          <dgm:bulletEnabled val="1"/>
        </dgm:presLayoutVars>
      </dgm:prSet>
      <dgm:spPr/>
    </dgm:pt>
    <dgm:pt modelId="{E8BE42F4-F0BD-4FD0-8EEA-9E079EA6D674}" type="pres">
      <dgm:prSet presAssocID="{C9219DFE-011B-40F8-8731-5308AC152659}" presName="parentText" presStyleLbl="node1" presStyleIdx="4" presStyleCnt="7">
        <dgm:presLayoutVars>
          <dgm:chMax val="0"/>
          <dgm:bulletEnabled val="1"/>
        </dgm:presLayoutVars>
      </dgm:prSet>
      <dgm:spPr/>
    </dgm:pt>
    <dgm:pt modelId="{95444074-66F0-4FC7-98AF-FEBA7AE5C1F8}" type="pres">
      <dgm:prSet presAssocID="{C9219DFE-011B-40F8-8731-5308AC152659}" presName="childText" presStyleLbl="revTx" presStyleIdx="4" presStyleCnt="7">
        <dgm:presLayoutVars>
          <dgm:bulletEnabled val="1"/>
        </dgm:presLayoutVars>
      </dgm:prSet>
      <dgm:spPr/>
    </dgm:pt>
    <dgm:pt modelId="{D3267FAE-05F1-44B2-AC7B-95D3C24A07DB}" type="pres">
      <dgm:prSet presAssocID="{8917C2F6-4C0C-4185-BEF6-CC389AA54961}" presName="parentText" presStyleLbl="node1" presStyleIdx="5" presStyleCnt="7">
        <dgm:presLayoutVars>
          <dgm:chMax val="0"/>
          <dgm:bulletEnabled val="1"/>
        </dgm:presLayoutVars>
      </dgm:prSet>
      <dgm:spPr/>
    </dgm:pt>
    <dgm:pt modelId="{A8AF5406-66A6-4F7E-A68F-9ECC03FCF5E8}" type="pres">
      <dgm:prSet presAssocID="{8917C2F6-4C0C-4185-BEF6-CC389AA54961}" presName="childText" presStyleLbl="revTx" presStyleIdx="5" presStyleCnt="7">
        <dgm:presLayoutVars>
          <dgm:bulletEnabled val="1"/>
        </dgm:presLayoutVars>
      </dgm:prSet>
      <dgm:spPr/>
    </dgm:pt>
    <dgm:pt modelId="{BB1D9648-2D54-4F30-B466-FF756372DFAD}" type="pres">
      <dgm:prSet presAssocID="{37E30E66-ED97-493B-A52C-DFDF342BCADF}" presName="parentText" presStyleLbl="node1" presStyleIdx="6" presStyleCnt="7">
        <dgm:presLayoutVars>
          <dgm:chMax val="0"/>
          <dgm:bulletEnabled val="1"/>
        </dgm:presLayoutVars>
      </dgm:prSet>
      <dgm:spPr/>
    </dgm:pt>
    <dgm:pt modelId="{FDC0C5F2-3A68-45F4-AAF1-3C56271A471F}" type="pres">
      <dgm:prSet presAssocID="{37E30E66-ED97-493B-A52C-DFDF342BCADF}" presName="childText" presStyleLbl="revTx" presStyleIdx="6" presStyleCnt="7">
        <dgm:presLayoutVars>
          <dgm:bulletEnabled val="1"/>
        </dgm:presLayoutVars>
      </dgm:prSet>
      <dgm:spPr/>
    </dgm:pt>
  </dgm:ptLst>
  <dgm:cxnLst>
    <dgm:cxn modelId="{44E54A07-9A8B-4B32-9CED-0E2C4462A048}" type="presOf" srcId="{C9219DFE-011B-40F8-8731-5308AC152659}" destId="{E8BE42F4-F0BD-4FD0-8EEA-9E079EA6D674}" srcOrd="0" destOrd="0" presId="urn:microsoft.com/office/officeart/2005/8/layout/vList2"/>
    <dgm:cxn modelId="{8CE48E15-7848-4B56-8142-3DE498CC1634}" type="presOf" srcId="{9C47D17A-1A05-4D87-B736-99504D06445A}" destId="{99411F91-0AAF-428F-9199-8AD2B5192D56}" srcOrd="0" destOrd="0" presId="urn:microsoft.com/office/officeart/2005/8/layout/vList2"/>
    <dgm:cxn modelId="{198A9D24-C1EC-4840-9164-5187E1624120}" type="presOf" srcId="{66C05F3B-176B-4FBC-999B-C3715EBBEAA3}" destId="{312A83A0-A853-445D-91CB-45142715A43D}" srcOrd="0" destOrd="0" presId="urn:microsoft.com/office/officeart/2005/8/layout/vList2"/>
    <dgm:cxn modelId="{48671E34-C4C5-4ABA-9BAD-A62183BDE6EB}" srcId="{8917C2F6-4C0C-4185-BEF6-CC389AA54961}" destId="{F305053C-496F-40AB-B2F3-713993FD5CB0}" srcOrd="0" destOrd="0" parTransId="{A86EFEB4-9623-42F0-9628-DE3147FE0AF5}" sibTransId="{A2EE1733-B3E8-42DA-860D-CA755859FAD9}"/>
    <dgm:cxn modelId="{C52B9337-F25C-4C70-B71A-F54113585FC5}" srcId="{604DD580-4859-477D-9583-487497EBAB40}" destId="{52CDA629-8443-4BE9-B943-1C7DEB41C402}" srcOrd="1" destOrd="0" parTransId="{4DC196FB-1BC7-4E45-BA42-27AF2A38DD93}" sibTransId="{1A6EFF9E-C5EE-477B-AB22-3177A495B46E}"/>
    <dgm:cxn modelId="{44A97A3E-EF8D-4A1D-8A97-7AE8AB2B7FD4}" type="presOf" srcId="{55CA4EC8-389B-411B-8F8B-4CA8CF61CB14}" destId="{C7070B7F-7C81-4689-B1D9-9149EE0B5298}" srcOrd="0" destOrd="0" presId="urn:microsoft.com/office/officeart/2005/8/layout/vList2"/>
    <dgm:cxn modelId="{46B5D565-4A72-4CB2-8EBF-44FB9A521AB7}" srcId="{604DD580-4859-477D-9583-487497EBAB40}" destId="{5F6FE1CC-ECD2-4F2E-93E0-BF5961727C57}" srcOrd="0" destOrd="0" parTransId="{FE4E36E4-02DB-4FC7-97BE-EEC9ABC52BBA}" sibTransId="{7FDC03F5-D4FA-4C52-94BD-1995ED96991E}"/>
    <dgm:cxn modelId="{6BC52D69-2D79-464F-9B78-908A0D4CC298}" srcId="{37E30E66-ED97-493B-A52C-DFDF342BCADF}" destId="{E2A417A7-9A0E-40C6-8179-B450DF039040}" srcOrd="0" destOrd="0" parTransId="{B67F2971-7085-4D89-B1AD-4912D3BE96BF}" sibTransId="{F28E41A2-A3E9-44D4-B654-BC714D5288C1}"/>
    <dgm:cxn modelId="{00717C6A-57CB-4AAE-B72C-11B169343959}" srcId="{604DD580-4859-477D-9583-487497EBAB40}" destId="{CBC2ACDC-138A-4CB9-948C-D6BEA926EF36}" srcOrd="2" destOrd="0" parTransId="{6C9E5023-3FF3-4426-B9C1-FA3422A2C9D0}" sibTransId="{F358F0ED-D5AA-49F5-9974-B62CB74025A3}"/>
    <dgm:cxn modelId="{DAEA5252-1289-4834-B2C7-0DF244C5FB96}" type="presOf" srcId="{604DD580-4859-477D-9583-487497EBAB40}" destId="{0AD48204-9642-48B1-90AF-AA3CC344278D}" srcOrd="0" destOrd="0" presId="urn:microsoft.com/office/officeart/2005/8/layout/vList2"/>
    <dgm:cxn modelId="{3107AC73-DA34-4218-B85A-40D65EBB7699}" type="presOf" srcId="{8917C2F6-4C0C-4185-BEF6-CC389AA54961}" destId="{D3267FAE-05F1-44B2-AC7B-95D3C24A07DB}" srcOrd="0" destOrd="0" presId="urn:microsoft.com/office/officeart/2005/8/layout/vList2"/>
    <dgm:cxn modelId="{F997267E-1858-4082-AF1B-A729FEA6032A}" type="presOf" srcId="{CBC2ACDC-138A-4CB9-948C-D6BEA926EF36}" destId="{2D10B9FA-562F-434E-8140-9A847428FAFF}" srcOrd="0" destOrd="0" presId="urn:microsoft.com/office/officeart/2005/8/layout/vList2"/>
    <dgm:cxn modelId="{E3FEF07F-8265-4C34-8B16-964B997DA7A7}" type="presOf" srcId="{37E30E66-ED97-493B-A52C-DFDF342BCADF}" destId="{BB1D9648-2D54-4F30-B466-FF756372DFAD}" srcOrd="0" destOrd="0" presId="urn:microsoft.com/office/officeart/2005/8/layout/vList2"/>
    <dgm:cxn modelId="{5635FD8B-EBAF-47BC-A26B-C4A3CB878FFA}" srcId="{C9219DFE-011B-40F8-8731-5308AC152659}" destId="{733E952A-2DC6-4F91-8ADC-A2D9B260A216}" srcOrd="0" destOrd="0" parTransId="{C87B66E7-900A-471C-A1F0-9EA640CF968C}" sibTransId="{ED105373-53DB-4B73-9F70-2987BB320953}"/>
    <dgm:cxn modelId="{2CD1C690-1043-4E23-A1D6-B5DAEECD195A}" type="presOf" srcId="{40F7E96A-6E98-40ED-BE15-CD5789696408}" destId="{83DF0F92-0CA0-4892-9F50-A540F5768006}" srcOrd="0" destOrd="0" presId="urn:microsoft.com/office/officeart/2005/8/layout/vList2"/>
    <dgm:cxn modelId="{23624F96-32EF-4714-B769-0EFF4B0D4E64}" type="presOf" srcId="{5F6FE1CC-ECD2-4F2E-93E0-BF5961727C57}" destId="{4E252C64-AEE8-4CB4-A3AB-CB69F6720676}" srcOrd="0" destOrd="0" presId="urn:microsoft.com/office/officeart/2005/8/layout/vList2"/>
    <dgm:cxn modelId="{CC2F789E-8E3C-495E-AB15-A1336833F82F}" srcId="{604DD580-4859-477D-9583-487497EBAB40}" destId="{40F7E96A-6E98-40ED-BE15-CD5789696408}" srcOrd="3" destOrd="0" parTransId="{F0A4C8ED-7D50-4FB0-AB36-37CCF0DAC590}" sibTransId="{8A691C70-7040-49A9-B85F-DDF1B4ED3E3A}"/>
    <dgm:cxn modelId="{29BCB7A7-3400-4B0F-B791-66C051DCEFC3}" srcId="{CBC2ACDC-138A-4CB9-948C-D6BEA926EF36}" destId="{F14FE386-F832-4CD1-BCFE-A913F5D696FC}" srcOrd="0" destOrd="0" parTransId="{DD8529E1-E3A3-4AA8-B868-EB08A5CDF38E}" sibTransId="{A82967F2-B3DA-429B-BCA2-A8DA8C657D3F}"/>
    <dgm:cxn modelId="{D920D9A9-D884-41A4-8D35-F02731C47B58}" type="presOf" srcId="{F305053C-496F-40AB-B2F3-713993FD5CB0}" destId="{A8AF5406-66A6-4F7E-A68F-9ECC03FCF5E8}" srcOrd="0" destOrd="0" presId="urn:microsoft.com/office/officeart/2005/8/layout/vList2"/>
    <dgm:cxn modelId="{98DF3DB0-7065-4B54-A832-6DFC6F28E763}" type="presOf" srcId="{E2A417A7-9A0E-40C6-8179-B450DF039040}" destId="{FDC0C5F2-3A68-45F4-AAF1-3C56271A471F}" srcOrd="0" destOrd="0" presId="urn:microsoft.com/office/officeart/2005/8/layout/vList2"/>
    <dgm:cxn modelId="{6C455AB2-0FAF-42AF-BD0F-BDF3641A1D7D}" type="presOf" srcId="{733E952A-2DC6-4F91-8ADC-A2D9B260A216}" destId="{95444074-66F0-4FC7-98AF-FEBA7AE5C1F8}" srcOrd="0" destOrd="0" presId="urn:microsoft.com/office/officeart/2005/8/layout/vList2"/>
    <dgm:cxn modelId="{839B8FB5-BF13-4C51-8C13-39D7C4023A3F}" srcId="{52CDA629-8443-4BE9-B943-1C7DEB41C402}" destId="{66C05F3B-176B-4FBC-999B-C3715EBBEAA3}" srcOrd="0" destOrd="0" parTransId="{2E48097F-B4B8-4AF4-BDAA-CC6548CBFC17}" sibTransId="{EEDC833E-123A-41BF-844B-373DD8CC3E52}"/>
    <dgm:cxn modelId="{6373F6DD-6976-4AC3-ACCB-F29177663F3A}" srcId="{604DD580-4859-477D-9583-487497EBAB40}" destId="{8917C2F6-4C0C-4185-BEF6-CC389AA54961}" srcOrd="5" destOrd="0" parTransId="{C9DF772F-9C46-42CC-A3A7-6B1EF34E4378}" sibTransId="{9A107C23-9031-4756-B226-37D222863464}"/>
    <dgm:cxn modelId="{0108F8E5-010C-4674-B75C-27FB7EE72F73}" type="presOf" srcId="{F14FE386-F832-4CD1-BCFE-A913F5D696FC}" destId="{F6E11EE0-B142-412C-90A6-80F60D5ACE8D}" srcOrd="0" destOrd="0" presId="urn:microsoft.com/office/officeart/2005/8/layout/vList2"/>
    <dgm:cxn modelId="{68DD2EE9-6F2A-40B2-876D-BB82669BAC4D}" srcId="{604DD580-4859-477D-9583-487497EBAB40}" destId="{37E30E66-ED97-493B-A52C-DFDF342BCADF}" srcOrd="6" destOrd="0" parTransId="{E89D8636-AF57-4B1C-87EF-100483082D4B}" sibTransId="{D1F12866-5FF4-4C42-9CAB-5AC7D5DB026F}"/>
    <dgm:cxn modelId="{ACCF96EF-F574-47D3-920A-4223D04A80D1}" srcId="{5F6FE1CC-ECD2-4F2E-93E0-BF5961727C57}" destId="{55CA4EC8-389B-411B-8F8B-4CA8CF61CB14}" srcOrd="0" destOrd="0" parTransId="{9A2BF98A-739B-4568-A2FA-2ED7B61AB829}" sibTransId="{2A51CF7E-BFF4-4F09-8CA9-79854D35F697}"/>
    <dgm:cxn modelId="{708DA4F8-D896-411D-B3F0-2921BFD3B085}" srcId="{40F7E96A-6E98-40ED-BE15-CD5789696408}" destId="{9C47D17A-1A05-4D87-B736-99504D06445A}" srcOrd="0" destOrd="0" parTransId="{32DAA9D3-3CA0-4B7D-95FA-32C8D9AA490C}" sibTransId="{070FE035-C5FE-40CE-AA63-21DE40EE2775}"/>
    <dgm:cxn modelId="{399416FA-60B6-49C6-BC85-1622D28FE6E5}" srcId="{604DD580-4859-477D-9583-487497EBAB40}" destId="{C9219DFE-011B-40F8-8731-5308AC152659}" srcOrd="4" destOrd="0" parTransId="{A0292A25-A88B-481D-A0C6-8D372FE5A390}" sibTransId="{DB53668E-34B7-4414-B8D2-54B27C06D7BD}"/>
    <dgm:cxn modelId="{0416E3FB-6A52-4D16-B777-E9D895F03784}" type="presOf" srcId="{52CDA629-8443-4BE9-B943-1C7DEB41C402}" destId="{EE02D600-C3F4-47A2-BE79-868E7E368E32}" srcOrd="0" destOrd="0" presId="urn:microsoft.com/office/officeart/2005/8/layout/vList2"/>
    <dgm:cxn modelId="{4CE60F55-D300-48D7-9537-405F33D31C65}" type="presParOf" srcId="{0AD48204-9642-48B1-90AF-AA3CC344278D}" destId="{4E252C64-AEE8-4CB4-A3AB-CB69F6720676}" srcOrd="0" destOrd="0" presId="urn:microsoft.com/office/officeart/2005/8/layout/vList2"/>
    <dgm:cxn modelId="{9CF869A4-EA99-4E2C-B2FC-F79205C5349C}" type="presParOf" srcId="{0AD48204-9642-48B1-90AF-AA3CC344278D}" destId="{C7070B7F-7C81-4689-B1D9-9149EE0B5298}" srcOrd="1" destOrd="0" presId="urn:microsoft.com/office/officeart/2005/8/layout/vList2"/>
    <dgm:cxn modelId="{AC7BA795-5912-4A47-BFF5-383581CAFA9C}" type="presParOf" srcId="{0AD48204-9642-48B1-90AF-AA3CC344278D}" destId="{EE02D600-C3F4-47A2-BE79-868E7E368E32}" srcOrd="2" destOrd="0" presId="urn:microsoft.com/office/officeart/2005/8/layout/vList2"/>
    <dgm:cxn modelId="{BBF7DDA3-EF8C-4CDE-8455-976D71469F47}" type="presParOf" srcId="{0AD48204-9642-48B1-90AF-AA3CC344278D}" destId="{312A83A0-A853-445D-91CB-45142715A43D}" srcOrd="3" destOrd="0" presId="urn:microsoft.com/office/officeart/2005/8/layout/vList2"/>
    <dgm:cxn modelId="{1D202A2A-C64C-4EBA-86A5-31E340B2ED7D}" type="presParOf" srcId="{0AD48204-9642-48B1-90AF-AA3CC344278D}" destId="{2D10B9FA-562F-434E-8140-9A847428FAFF}" srcOrd="4" destOrd="0" presId="urn:microsoft.com/office/officeart/2005/8/layout/vList2"/>
    <dgm:cxn modelId="{AB3C2F6B-0ECF-4F3C-B215-5D7930B640D0}" type="presParOf" srcId="{0AD48204-9642-48B1-90AF-AA3CC344278D}" destId="{F6E11EE0-B142-412C-90A6-80F60D5ACE8D}" srcOrd="5" destOrd="0" presId="urn:microsoft.com/office/officeart/2005/8/layout/vList2"/>
    <dgm:cxn modelId="{94D3F233-97D7-44F1-8847-18DA1631237B}" type="presParOf" srcId="{0AD48204-9642-48B1-90AF-AA3CC344278D}" destId="{83DF0F92-0CA0-4892-9F50-A540F5768006}" srcOrd="6" destOrd="0" presId="urn:microsoft.com/office/officeart/2005/8/layout/vList2"/>
    <dgm:cxn modelId="{C7D63FA1-2300-41B9-921D-15D621D3CC24}" type="presParOf" srcId="{0AD48204-9642-48B1-90AF-AA3CC344278D}" destId="{99411F91-0AAF-428F-9199-8AD2B5192D56}" srcOrd="7" destOrd="0" presId="urn:microsoft.com/office/officeart/2005/8/layout/vList2"/>
    <dgm:cxn modelId="{90E628D5-198D-4670-91C2-D87090283931}" type="presParOf" srcId="{0AD48204-9642-48B1-90AF-AA3CC344278D}" destId="{E8BE42F4-F0BD-4FD0-8EEA-9E079EA6D674}" srcOrd="8" destOrd="0" presId="urn:microsoft.com/office/officeart/2005/8/layout/vList2"/>
    <dgm:cxn modelId="{3A3DBE08-162B-49EC-B3D7-BD9F07730B35}" type="presParOf" srcId="{0AD48204-9642-48B1-90AF-AA3CC344278D}" destId="{95444074-66F0-4FC7-98AF-FEBA7AE5C1F8}" srcOrd="9" destOrd="0" presId="urn:microsoft.com/office/officeart/2005/8/layout/vList2"/>
    <dgm:cxn modelId="{A11960C6-60B7-4A7D-9FB9-2F07E584198D}" type="presParOf" srcId="{0AD48204-9642-48B1-90AF-AA3CC344278D}" destId="{D3267FAE-05F1-44B2-AC7B-95D3C24A07DB}" srcOrd="10" destOrd="0" presId="urn:microsoft.com/office/officeart/2005/8/layout/vList2"/>
    <dgm:cxn modelId="{5F01AA9E-B918-4E65-8D5B-0DE5CC1124C3}" type="presParOf" srcId="{0AD48204-9642-48B1-90AF-AA3CC344278D}" destId="{A8AF5406-66A6-4F7E-A68F-9ECC03FCF5E8}" srcOrd="11" destOrd="0" presId="urn:microsoft.com/office/officeart/2005/8/layout/vList2"/>
    <dgm:cxn modelId="{2EAD29F2-0729-42BF-A967-076C52688569}" type="presParOf" srcId="{0AD48204-9642-48B1-90AF-AA3CC344278D}" destId="{BB1D9648-2D54-4F30-B466-FF756372DFAD}" srcOrd="12" destOrd="0" presId="urn:microsoft.com/office/officeart/2005/8/layout/vList2"/>
    <dgm:cxn modelId="{20E3ED0F-92E1-4112-BA98-E0DFE3AF7E83}" type="presParOf" srcId="{0AD48204-9642-48B1-90AF-AA3CC344278D}" destId="{FDC0C5F2-3A68-45F4-AAF1-3C56271A471F}" srcOrd="1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52C64-AEE8-4CB4-A3AB-CB69F6720676}">
      <dsp:nvSpPr>
        <dsp:cNvPr id="0" name=""/>
        <dsp:cNvSpPr/>
      </dsp:nvSpPr>
      <dsp:spPr>
        <a:xfrm>
          <a:off x="0" y="32566"/>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何の情報を元に記事が作成されますか？</a:t>
          </a:r>
        </a:p>
      </dsp:txBody>
      <dsp:txXfrm>
        <a:off x="18220" y="50786"/>
        <a:ext cx="10479160" cy="336790"/>
      </dsp:txXfrm>
    </dsp:sp>
    <dsp:sp modelId="{C7070B7F-7C81-4689-B1D9-9149EE0B5298}">
      <dsp:nvSpPr>
        <dsp:cNvPr id="0" name=""/>
        <dsp:cNvSpPr/>
      </dsp:nvSpPr>
      <dsp:spPr>
        <a:xfrm>
          <a:off x="0" y="405796"/>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インターネット上にある情報を元に記事が作成されます。</a:t>
          </a:r>
        </a:p>
      </dsp:txBody>
      <dsp:txXfrm>
        <a:off x="0" y="405796"/>
        <a:ext cx="10515600" cy="239085"/>
      </dsp:txXfrm>
    </dsp:sp>
    <dsp:sp modelId="{EE02D600-C3F4-47A2-BE79-868E7E368E32}">
      <dsp:nvSpPr>
        <dsp:cNvPr id="0" name=""/>
        <dsp:cNvSpPr/>
      </dsp:nvSpPr>
      <dsp:spPr>
        <a:xfrm>
          <a:off x="0" y="644881"/>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店舗のイベントも自動で宣伝してくれますか？</a:t>
          </a:r>
        </a:p>
      </dsp:txBody>
      <dsp:txXfrm>
        <a:off x="18220" y="663101"/>
        <a:ext cx="10479160" cy="336790"/>
      </dsp:txXfrm>
    </dsp:sp>
    <dsp:sp modelId="{312A83A0-A853-445D-91CB-45142715A43D}">
      <dsp:nvSpPr>
        <dsp:cNvPr id="0" name=""/>
        <dsp:cNvSpPr/>
      </dsp:nvSpPr>
      <dsp:spPr>
        <a:xfrm>
          <a:off x="0" y="1018111"/>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でき兼ねます。お客様に対してお役立ち情報を配信するイメージのブログ記事になります。</a:t>
          </a:r>
        </a:p>
      </dsp:txBody>
      <dsp:txXfrm>
        <a:off x="0" y="1018111"/>
        <a:ext cx="10515600" cy="239085"/>
      </dsp:txXfrm>
    </dsp:sp>
    <dsp:sp modelId="{2D10B9FA-562F-434E-8140-9A847428FAFF}">
      <dsp:nvSpPr>
        <dsp:cNvPr id="0" name=""/>
        <dsp:cNvSpPr/>
      </dsp:nvSpPr>
      <dsp:spPr>
        <a:xfrm>
          <a:off x="0" y="1257196"/>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間違えた情報を配信することはありますか？</a:t>
          </a:r>
        </a:p>
      </dsp:txBody>
      <dsp:txXfrm>
        <a:off x="18220" y="1275416"/>
        <a:ext cx="10479160" cy="336790"/>
      </dsp:txXfrm>
    </dsp:sp>
    <dsp:sp modelId="{F6E11EE0-B142-412C-90A6-80F60D5ACE8D}">
      <dsp:nvSpPr>
        <dsp:cNvPr id="0" name=""/>
        <dsp:cNvSpPr/>
      </dsp:nvSpPr>
      <dsp:spPr>
        <a:xfrm>
          <a:off x="0" y="1630426"/>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絶対にないとは言い切れませんが、人が各情報よりは精度が高いと思われます。</a:t>
          </a:r>
        </a:p>
      </dsp:txBody>
      <dsp:txXfrm>
        <a:off x="0" y="1630426"/>
        <a:ext cx="10515600" cy="239085"/>
      </dsp:txXfrm>
    </dsp:sp>
    <dsp:sp modelId="{83DF0F92-0CA0-4892-9F50-A540F5768006}">
      <dsp:nvSpPr>
        <dsp:cNvPr id="0" name=""/>
        <dsp:cNvSpPr/>
      </dsp:nvSpPr>
      <dsp:spPr>
        <a:xfrm>
          <a:off x="0" y="1869511"/>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広告の方が早くないですか？</a:t>
          </a:r>
          <a:endParaRPr kumimoji="1" lang="en-US" altLang="ja-JP" sz="1100" kern="1200" dirty="0">
            <a:latin typeface="+mn-ea"/>
            <a:ea typeface="+mn-ea"/>
          </a:endParaRPr>
        </a:p>
      </dsp:txBody>
      <dsp:txXfrm>
        <a:off x="18220" y="1887731"/>
        <a:ext cx="10479160" cy="336790"/>
      </dsp:txXfrm>
    </dsp:sp>
    <dsp:sp modelId="{99411F91-0AAF-428F-9199-8AD2B5192D56}">
      <dsp:nvSpPr>
        <dsp:cNvPr id="0" name=""/>
        <dsp:cNvSpPr/>
      </dsp:nvSpPr>
      <dsp:spPr>
        <a:xfrm>
          <a:off x="0" y="2242741"/>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広告の方が即効性があり、集客力は断然上です。ですが、費用がかさむため、万が一辞めてしまった場合、集客力がゼロになります。</a:t>
          </a:r>
          <a:endParaRPr kumimoji="1" lang="en-US" altLang="ja-JP" sz="900" kern="1200" dirty="0">
            <a:latin typeface="+mn-ea"/>
            <a:ea typeface="+mn-ea"/>
          </a:endParaRPr>
        </a:p>
      </dsp:txBody>
      <dsp:txXfrm>
        <a:off x="0" y="2242741"/>
        <a:ext cx="10515600" cy="239085"/>
      </dsp:txXfrm>
    </dsp:sp>
    <dsp:sp modelId="{E8BE42F4-F0BD-4FD0-8EEA-9E079EA6D674}">
      <dsp:nvSpPr>
        <dsp:cNvPr id="0" name=""/>
        <dsp:cNvSpPr/>
      </dsp:nvSpPr>
      <dsp:spPr>
        <a:xfrm>
          <a:off x="0" y="2481826"/>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途中で辞めたら記事もすべて消えますか？</a:t>
          </a:r>
          <a:endParaRPr kumimoji="1" lang="en-US" altLang="ja-JP" sz="1100" kern="1200" dirty="0">
            <a:latin typeface="+mn-ea"/>
            <a:ea typeface="+mn-ea"/>
          </a:endParaRPr>
        </a:p>
      </dsp:txBody>
      <dsp:txXfrm>
        <a:off x="18220" y="2500046"/>
        <a:ext cx="10479160" cy="336790"/>
      </dsp:txXfrm>
    </dsp:sp>
    <dsp:sp modelId="{95444074-66F0-4FC7-98AF-FEBA7AE5C1F8}">
      <dsp:nvSpPr>
        <dsp:cNvPr id="0" name=""/>
        <dsp:cNvSpPr/>
      </dsp:nvSpPr>
      <dsp:spPr>
        <a:xfrm>
          <a:off x="0" y="2855056"/>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既にアップロードされた記事はそのまま残ります。</a:t>
          </a:r>
          <a:endParaRPr kumimoji="1" lang="en-US" altLang="ja-JP" sz="900" kern="1200" dirty="0">
            <a:latin typeface="+mn-ea"/>
            <a:ea typeface="+mn-ea"/>
          </a:endParaRPr>
        </a:p>
      </dsp:txBody>
      <dsp:txXfrm>
        <a:off x="0" y="2855056"/>
        <a:ext cx="10515600" cy="239085"/>
      </dsp:txXfrm>
    </dsp:sp>
    <dsp:sp modelId="{D3267FAE-05F1-44B2-AC7B-95D3C24A07DB}">
      <dsp:nvSpPr>
        <dsp:cNvPr id="0" name=""/>
        <dsp:cNvSpPr/>
      </dsp:nvSpPr>
      <dsp:spPr>
        <a:xfrm>
          <a:off x="0" y="3094141"/>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どれくらいで効果が出始めますか？</a:t>
          </a:r>
          <a:endParaRPr kumimoji="1" lang="en-US" altLang="ja-JP" sz="1100" kern="1200" dirty="0">
            <a:latin typeface="+mn-ea"/>
            <a:ea typeface="+mn-ea"/>
          </a:endParaRPr>
        </a:p>
      </dsp:txBody>
      <dsp:txXfrm>
        <a:off x="18220" y="3112361"/>
        <a:ext cx="10479160" cy="336790"/>
      </dsp:txXfrm>
    </dsp:sp>
    <dsp:sp modelId="{A8AF5406-66A6-4F7E-A68F-9ECC03FCF5E8}">
      <dsp:nvSpPr>
        <dsp:cNvPr id="0" name=""/>
        <dsp:cNvSpPr/>
      </dsp:nvSpPr>
      <dsp:spPr>
        <a:xfrm>
          <a:off x="0" y="3467371"/>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一般的に</a:t>
          </a:r>
          <a:r>
            <a:rPr kumimoji="1" lang="en-US" altLang="ja-JP" sz="900" kern="1200" dirty="0">
              <a:latin typeface="+mn-ea"/>
              <a:ea typeface="+mn-ea"/>
            </a:rPr>
            <a:t>SEO</a:t>
          </a:r>
          <a:r>
            <a:rPr kumimoji="1" lang="ja-JP" altLang="en-US" sz="900" kern="1200" dirty="0">
              <a:latin typeface="+mn-ea"/>
              <a:ea typeface="+mn-ea"/>
            </a:rPr>
            <a:t>対策は</a:t>
          </a:r>
          <a:r>
            <a:rPr kumimoji="1" lang="en-US" altLang="ja-JP" sz="900" kern="1200" dirty="0">
              <a:latin typeface="+mn-ea"/>
              <a:ea typeface="+mn-ea"/>
            </a:rPr>
            <a:t>1</a:t>
          </a:r>
          <a:r>
            <a:rPr kumimoji="1" lang="ja-JP" altLang="en-US" sz="900" kern="1200" dirty="0">
              <a:latin typeface="+mn-ea"/>
              <a:ea typeface="+mn-ea"/>
            </a:rPr>
            <a:t>年～</a:t>
          </a:r>
          <a:r>
            <a:rPr kumimoji="1" lang="en-US" altLang="ja-JP" sz="900" kern="1200" dirty="0">
              <a:latin typeface="+mn-ea"/>
              <a:ea typeface="+mn-ea"/>
            </a:rPr>
            <a:t>2</a:t>
          </a:r>
          <a:r>
            <a:rPr kumimoji="1" lang="ja-JP" altLang="en-US" sz="900" kern="1200" dirty="0">
              <a:latin typeface="+mn-ea"/>
              <a:ea typeface="+mn-ea"/>
            </a:rPr>
            <a:t>年程度かかるとされています。それに比べて、比較的早い段階（</a:t>
          </a:r>
          <a:r>
            <a:rPr kumimoji="1" lang="en-US" altLang="ja-JP" sz="900" kern="1200" dirty="0">
              <a:latin typeface="+mn-ea"/>
              <a:ea typeface="+mn-ea"/>
            </a:rPr>
            <a:t>3</a:t>
          </a:r>
          <a:r>
            <a:rPr kumimoji="1" lang="ja-JP" altLang="en-US" sz="900" kern="1200" dirty="0">
              <a:latin typeface="+mn-ea"/>
              <a:ea typeface="+mn-ea"/>
            </a:rPr>
            <a:t>ヶ月～</a:t>
          </a:r>
          <a:r>
            <a:rPr kumimoji="1" lang="en-US" altLang="ja-JP" sz="900" kern="1200" dirty="0">
              <a:latin typeface="+mn-ea"/>
              <a:ea typeface="+mn-ea"/>
            </a:rPr>
            <a:t>1</a:t>
          </a:r>
          <a:r>
            <a:rPr kumimoji="1" lang="ja-JP" altLang="en-US" sz="900" kern="1200" dirty="0">
              <a:latin typeface="+mn-ea"/>
              <a:ea typeface="+mn-ea"/>
            </a:rPr>
            <a:t>年）程度で自然検索数が増えます。</a:t>
          </a:r>
          <a:endParaRPr kumimoji="1" lang="en-US" altLang="ja-JP" sz="900" kern="1200" dirty="0">
            <a:latin typeface="+mn-ea"/>
            <a:ea typeface="+mn-ea"/>
          </a:endParaRPr>
        </a:p>
      </dsp:txBody>
      <dsp:txXfrm>
        <a:off x="0" y="3467371"/>
        <a:ext cx="10515600" cy="239085"/>
      </dsp:txXfrm>
    </dsp:sp>
    <dsp:sp modelId="{BB1D9648-2D54-4F30-B466-FF756372DFAD}">
      <dsp:nvSpPr>
        <dsp:cNvPr id="0" name=""/>
        <dsp:cNvSpPr/>
      </dsp:nvSpPr>
      <dsp:spPr>
        <a:xfrm>
          <a:off x="0" y="3706456"/>
          <a:ext cx="10515600" cy="373230"/>
        </a:xfrm>
        <a:prstGeom prst="roundRect">
          <a:avLst/>
        </a:prstGeom>
        <a:solidFill>
          <a:schemeClr val="accent3">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l" defTabSz="488950">
            <a:lnSpc>
              <a:spcPct val="90000"/>
            </a:lnSpc>
            <a:spcBef>
              <a:spcPct val="0"/>
            </a:spcBef>
            <a:spcAft>
              <a:spcPct val="35000"/>
            </a:spcAft>
            <a:buNone/>
          </a:pPr>
          <a:r>
            <a:rPr kumimoji="1" lang="ja-JP" altLang="en-US" sz="1100" kern="1200" dirty="0">
              <a:latin typeface="+mn-ea"/>
              <a:ea typeface="+mn-ea"/>
            </a:rPr>
            <a:t>ブログと</a:t>
          </a:r>
          <a:r>
            <a:rPr kumimoji="1" lang="en-US" altLang="ja-JP" sz="1100" kern="1200" dirty="0">
              <a:latin typeface="+mn-ea"/>
              <a:ea typeface="+mn-ea"/>
            </a:rPr>
            <a:t>SEO</a:t>
          </a:r>
          <a:r>
            <a:rPr kumimoji="1" lang="ja-JP" altLang="en-US" sz="1100" kern="1200" dirty="0">
              <a:latin typeface="+mn-ea"/>
              <a:ea typeface="+mn-ea"/>
            </a:rPr>
            <a:t>対策は何の関係があるのですか？</a:t>
          </a:r>
          <a:endParaRPr kumimoji="1" lang="en-US" altLang="ja-JP" sz="1100" kern="1200" dirty="0">
            <a:latin typeface="+mn-ea"/>
            <a:ea typeface="+mn-ea"/>
          </a:endParaRPr>
        </a:p>
      </dsp:txBody>
      <dsp:txXfrm>
        <a:off x="18220" y="3724676"/>
        <a:ext cx="10479160" cy="336790"/>
      </dsp:txXfrm>
    </dsp:sp>
    <dsp:sp modelId="{FDC0C5F2-3A68-45F4-AAF1-3C56271A471F}">
      <dsp:nvSpPr>
        <dsp:cNvPr id="0" name=""/>
        <dsp:cNvSpPr/>
      </dsp:nvSpPr>
      <dsp:spPr>
        <a:xfrm>
          <a:off x="0" y="4079686"/>
          <a:ext cx="10515600" cy="239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13970" rIns="78232" bIns="13970" numCol="1" spcCol="1270" anchor="t" anchorCtr="0">
          <a:noAutofit/>
        </a:bodyPr>
        <a:lstStyle/>
        <a:p>
          <a:pPr marL="57150" lvl="1" indent="-57150" algn="l" defTabSz="400050">
            <a:lnSpc>
              <a:spcPct val="90000"/>
            </a:lnSpc>
            <a:spcBef>
              <a:spcPct val="0"/>
            </a:spcBef>
            <a:spcAft>
              <a:spcPct val="20000"/>
            </a:spcAft>
            <a:buChar char="•"/>
          </a:pPr>
          <a:r>
            <a:rPr kumimoji="1" lang="ja-JP" altLang="en-US" sz="900" kern="1200" dirty="0">
              <a:latin typeface="+mn-ea"/>
              <a:ea typeface="+mn-ea"/>
            </a:rPr>
            <a:t>積極的にサイトが更新されることに意味があり、</a:t>
          </a:r>
          <a:r>
            <a:rPr kumimoji="1" lang="en-US" altLang="ja-JP" sz="900" kern="1200" dirty="0">
              <a:latin typeface="+mn-ea"/>
              <a:ea typeface="+mn-ea"/>
            </a:rPr>
            <a:t>SEO</a:t>
          </a:r>
          <a:r>
            <a:rPr kumimoji="1" lang="ja-JP" altLang="en-US" sz="900" kern="1200" dirty="0">
              <a:latin typeface="+mn-ea"/>
              <a:ea typeface="+mn-ea"/>
            </a:rPr>
            <a:t>対策ではブログ更新が必要不可欠です。</a:t>
          </a:r>
          <a:endParaRPr kumimoji="1" lang="en-US" altLang="ja-JP" sz="900" kern="1200" dirty="0">
            <a:latin typeface="+mn-ea"/>
            <a:ea typeface="+mn-ea"/>
          </a:endParaRPr>
        </a:p>
      </dsp:txBody>
      <dsp:txXfrm>
        <a:off x="0" y="4079686"/>
        <a:ext cx="10515600" cy="23908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776784F0-4DEE-9C6E-DA69-1676D1A3BC9E}"/>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12238269" cy="6858000"/>
          </a:xfrm>
          <a:prstGeom prst="rect">
            <a:avLst/>
          </a:prstGeom>
        </p:spPr>
      </p:pic>
      <p:sp>
        <p:nvSpPr>
          <p:cNvPr id="2" name="タイトル 1">
            <a:extLst>
              <a:ext uri="{FF2B5EF4-FFF2-40B4-BE49-F238E27FC236}">
                <a16:creationId xmlns:a16="http://schemas.microsoft.com/office/drawing/2014/main" id="{610FBD45-3B0B-6CDA-82DE-F9D3C777805B}"/>
              </a:ext>
            </a:extLst>
          </p:cNvPr>
          <p:cNvSpPr>
            <a:spLocks noGrp="1"/>
          </p:cNvSpPr>
          <p:nvPr>
            <p:ph type="ctrTitle"/>
          </p:nvPr>
        </p:nvSpPr>
        <p:spPr>
          <a:xfrm>
            <a:off x="6462643" y="1122363"/>
            <a:ext cx="5309703" cy="2387600"/>
          </a:xfrm>
        </p:spPr>
        <p:txBody>
          <a:bodyPr anchor="b">
            <a:normAutofit/>
          </a:bodyPr>
          <a:lstStyle>
            <a:lvl1pPr algn="r">
              <a:defRPr sz="4800">
                <a:solidFill>
                  <a:schemeClr val="bg1"/>
                </a:solidFill>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B7039088-8BD9-282F-3FF9-CBF50E1085C1}"/>
              </a:ext>
            </a:extLst>
          </p:cNvPr>
          <p:cNvSpPr>
            <a:spLocks noGrp="1"/>
          </p:cNvSpPr>
          <p:nvPr>
            <p:ph type="subTitle" idx="1"/>
          </p:nvPr>
        </p:nvSpPr>
        <p:spPr>
          <a:xfrm>
            <a:off x="6462642" y="3602038"/>
            <a:ext cx="5309705" cy="1655762"/>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Tree>
    <p:extLst>
      <p:ext uri="{BB962C8B-B14F-4D97-AF65-F5344CB8AC3E}">
        <p14:creationId xmlns:p14="http://schemas.microsoft.com/office/powerpoint/2010/main" val="34856685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F46534-A702-ECCB-7A61-C53191AE683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F6CC67A-B8BC-9476-C367-358BE7A00E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1BEC201-0C03-FDF3-EFDD-3F88B4CCB19D}"/>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D72E0A9A-EAC0-C818-CEA0-98B169C5CA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9B2F157B-3E82-22AE-AB42-F42F0142BCA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B22F9059-1DBE-9968-B2E2-FE4F9158D815}"/>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8" name="フッター プレースホルダー 7">
            <a:extLst>
              <a:ext uri="{FF2B5EF4-FFF2-40B4-BE49-F238E27FC236}">
                <a16:creationId xmlns:a16="http://schemas.microsoft.com/office/drawing/2014/main" id="{CD73ABA5-959D-9B93-228C-78A3C651DCC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D7FE59D8-E509-6C92-2193-360120542E9B}"/>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2452153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EF7C60-4196-9D0B-A377-3F6D50019239}"/>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E912500B-8574-6717-4655-4B925A2D5B0D}"/>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4" name="フッター プレースホルダー 3">
            <a:extLst>
              <a:ext uri="{FF2B5EF4-FFF2-40B4-BE49-F238E27FC236}">
                <a16:creationId xmlns:a16="http://schemas.microsoft.com/office/drawing/2014/main" id="{07C54060-C1DE-C162-070C-522A7154018D}"/>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FFBB511-16AF-F011-F005-1C95D5FC88D9}"/>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53367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D53BC42-F5BA-FB8C-9436-DAE7E32432A1}"/>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3" name="フッター プレースホルダー 2">
            <a:extLst>
              <a:ext uri="{FF2B5EF4-FFF2-40B4-BE49-F238E27FC236}">
                <a16:creationId xmlns:a16="http://schemas.microsoft.com/office/drawing/2014/main" id="{14A0E13F-AD56-EEA9-48A6-66DFD5E040B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BF7B80D-DAAF-EE02-4464-5FFA94AB9CE3}"/>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29532892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FCA758-EAF7-BB68-DD52-6900392E814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A39E72BD-D358-50CF-F722-8B420F298B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1AB58FD2-4CBF-21DA-ED7E-6686F0B1C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9E4C9D2-4C0F-11FD-020D-9DAC08B0819D}"/>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6" name="フッター プレースホルダー 5">
            <a:extLst>
              <a:ext uri="{FF2B5EF4-FFF2-40B4-BE49-F238E27FC236}">
                <a16:creationId xmlns:a16="http://schemas.microsoft.com/office/drawing/2014/main" id="{C8B8B478-EF64-95C1-D518-C6F7667C6D4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1B4651B-376B-C1A0-D7AF-1FF63450C281}"/>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34768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BCA9CA-15E6-BD1B-C14E-207A477568A3}"/>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C7ED606B-A1C7-EC8E-64C1-5B8F921C97D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9CDC6C0-E013-407F-E6E0-38286A016AFA}"/>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5" name="フッター プレースホルダー 4">
            <a:extLst>
              <a:ext uri="{FF2B5EF4-FFF2-40B4-BE49-F238E27FC236}">
                <a16:creationId xmlns:a16="http://schemas.microsoft.com/office/drawing/2014/main" id="{68D675A4-582A-571C-6074-3BB2855E57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33121A6-EC86-B8B4-CD03-17F1A5D8BDA5}"/>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20907622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BC4DD96-627B-07F4-7216-A61BEDE1BA9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A487F00-8EEF-8488-192C-9BB99B02D152}"/>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638DC7-6997-A724-D29F-3D41A41E31E0}"/>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5" name="フッター プレースホルダー 4">
            <a:extLst>
              <a:ext uri="{FF2B5EF4-FFF2-40B4-BE49-F238E27FC236}">
                <a16:creationId xmlns:a16="http://schemas.microsoft.com/office/drawing/2014/main" id="{35B52B57-D34B-3B6F-73F7-2AFF27E026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9497D2B-75F0-03C8-04EF-5121CA704D1C}"/>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4006727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bg>
      <p:bgPr>
        <a:solidFill>
          <a:srgbClr val="72FC94"/>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B7C5BE-26B1-04E2-C5A4-17EF69064654}"/>
              </a:ext>
            </a:extLst>
          </p:cNvPr>
          <p:cNvSpPr>
            <a:spLocks noGrp="1"/>
          </p:cNvSpPr>
          <p:nvPr>
            <p:ph type="title"/>
          </p:nvPr>
        </p:nvSpPr>
        <p:spPr>
          <a:xfrm>
            <a:off x="462280" y="485458"/>
            <a:ext cx="10515600" cy="574675"/>
          </a:xfrm>
        </p:spPr>
        <p:txBody>
          <a:bodyPr/>
          <a:lstStyle>
            <a:lvl1pPr>
              <a:defRPr sz="4400"/>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B5CEDA96-E37C-75E9-ADD7-949591083A6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1B9F05FB-6887-DCFF-6274-AA227E89FE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21D304-BA27-41B9-7C63-05765B932299}"/>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dirty="0"/>
          </a:p>
        </p:txBody>
      </p:sp>
      <p:sp>
        <p:nvSpPr>
          <p:cNvPr id="7" name="四角形: 上の 2 つの角を丸める 6">
            <a:extLst>
              <a:ext uri="{FF2B5EF4-FFF2-40B4-BE49-F238E27FC236}">
                <a16:creationId xmlns:a16="http://schemas.microsoft.com/office/drawing/2014/main" id="{FC4F8646-4EF4-4AC6-3CF3-1654C17ECF8D}"/>
              </a:ext>
            </a:extLst>
          </p:cNvPr>
          <p:cNvSpPr/>
          <p:nvPr userDrawn="1"/>
        </p:nvSpPr>
        <p:spPr>
          <a:xfrm rot="5400000">
            <a:off x="2173407" y="-632419"/>
            <a:ext cx="71118" cy="3493372"/>
          </a:xfrm>
          <a:prstGeom prst="round2SameRect">
            <a:avLst>
              <a:gd name="adj1" fmla="val 50000"/>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9">
            <a:extLst>
              <a:ext uri="{FF2B5EF4-FFF2-40B4-BE49-F238E27FC236}">
                <a16:creationId xmlns:a16="http://schemas.microsoft.com/office/drawing/2014/main" id="{A88A12AF-B7A2-F3F8-0336-E8FB59425D29}"/>
              </a:ext>
            </a:extLst>
          </p:cNvPr>
          <p:cNvSpPr>
            <a:spLocks noGrp="1"/>
          </p:cNvSpPr>
          <p:nvPr>
            <p:ph type="body" sz="quarter" idx="13"/>
          </p:nvPr>
        </p:nvSpPr>
        <p:spPr>
          <a:xfrm>
            <a:off x="461963" y="249238"/>
            <a:ext cx="5883275" cy="217487"/>
          </a:xfrm>
        </p:spPr>
        <p:txBody>
          <a:bodyPr>
            <a:noAutofit/>
          </a:bodyPr>
          <a:lstStyle>
            <a:lvl1pPr marL="0" indent="0">
              <a:buNone/>
              <a:defRPr sz="1400" b="1"/>
            </a:lvl1pPr>
          </a:lstStyle>
          <a:p>
            <a:pPr lvl="0"/>
            <a:r>
              <a:rPr kumimoji="1" lang="ja-JP" altLang="en-US" dirty="0"/>
              <a:t>マスター テキストの書式設定</a:t>
            </a:r>
          </a:p>
        </p:txBody>
      </p:sp>
    </p:spTree>
    <p:extLst>
      <p:ext uri="{BB962C8B-B14F-4D97-AF65-F5344CB8AC3E}">
        <p14:creationId xmlns:p14="http://schemas.microsoft.com/office/powerpoint/2010/main" val="6286381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bg>
      <p:bgPr>
        <a:solidFill>
          <a:srgbClr val="72FC94"/>
        </a:soli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BB7C5BE-26B1-04E2-C5A4-17EF69064654}"/>
              </a:ext>
            </a:extLst>
          </p:cNvPr>
          <p:cNvSpPr>
            <a:spLocks noGrp="1"/>
          </p:cNvSpPr>
          <p:nvPr>
            <p:ph type="title"/>
          </p:nvPr>
        </p:nvSpPr>
        <p:spPr>
          <a:xfrm>
            <a:off x="462280" y="485458"/>
            <a:ext cx="10515600" cy="574675"/>
          </a:xfrm>
        </p:spPr>
        <p:txBody>
          <a:bodyPr/>
          <a:lstStyle>
            <a:lvl1pPr>
              <a:defRPr sz="4400"/>
            </a:lvl1pPr>
          </a:lstStyle>
          <a:p>
            <a:r>
              <a:rPr kumimoji="1" lang="ja-JP" altLang="en-US" dirty="0"/>
              <a:t>マスター タイトルの書式設定</a:t>
            </a:r>
          </a:p>
        </p:txBody>
      </p:sp>
      <p:sp>
        <p:nvSpPr>
          <p:cNvPr id="5" name="フッター プレースホルダー 4">
            <a:extLst>
              <a:ext uri="{FF2B5EF4-FFF2-40B4-BE49-F238E27FC236}">
                <a16:creationId xmlns:a16="http://schemas.microsoft.com/office/drawing/2014/main" id="{1B9F05FB-6887-DCFF-6274-AA227E89FE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21D304-BA27-41B9-7C63-05765B932299}"/>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dirty="0"/>
          </a:p>
        </p:txBody>
      </p:sp>
      <p:sp>
        <p:nvSpPr>
          <p:cNvPr id="7" name="四角形: 上の 2 つの角を丸める 6">
            <a:extLst>
              <a:ext uri="{FF2B5EF4-FFF2-40B4-BE49-F238E27FC236}">
                <a16:creationId xmlns:a16="http://schemas.microsoft.com/office/drawing/2014/main" id="{FC4F8646-4EF4-4AC6-3CF3-1654C17ECF8D}"/>
              </a:ext>
            </a:extLst>
          </p:cNvPr>
          <p:cNvSpPr/>
          <p:nvPr userDrawn="1"/>
        </p:nvSpPr>
        <p:spPr>
          <a:xfrm rot="5400000">
            <a:off x="2173407" y="-632419"/>
            <a:ext cx="71118" cy="3493372"/>
          </a:xfrm>
          <a:prstGeom prst="round2SameRect">
            <a:avLst>
              <a:gd name="adj1" fmla="val 50000"/>
              <a:gd name="adj2" fmla="val 0"/>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9">
            <a:extLst>
              <a:ext uri="{FF2B5EF4-FFF2-40B4-BE49-F238E27FC236}">
                <a16:creationId xmlns:a16="http://schemas.microsoft.com/office/drawing/2014/main" id="{A88A12AF-B7A2-F3F8-0336-E8FB59425D29}"/>
              </a:ext>
            </a:extLst>
          </p:cNvPr>
          <p:cNvSpPr>
            <a:spLocks noGrp="1"/>
          </p:cNvSpPr>
          <p:nvPr>
            <p:ph type="body" sz="quarter" idx="13"/>
          </p:nvPr>
        </p:nvSpPr>
        <p:spPr>
          <a:xfrm>
            <a:off x="461963" y="249238"/>
            <a:ext cx="5883275" cy="217487"/>
          </a:xfrm>
        </p:spPr>
        <p:txBody>
          <a:bodyPr>
            <a:noAutofit/>
          </a:bodyPr>
          <a:lstStyle>
            <a:lvl1pPr marL="0" indent="0">
              <a:buNone/>
              <a:defRPr sz="1400" b="1"/>
            </a:lvl1pPr>
          </a:lstStyle>
          <a:p>
            <a:pPr lvl="0"/>
            <a:r>
              <a:rPr kumimoji="1" lang="ja-JP" altLang="en-US" dirty="0"/>
              <a:t>マスター テキストの書式設定</a:t>
            </a:r>
          </a:p>
        </p:txBody>
      </p:sp>
      <p:sp>
        <p:nvSpPr>
          <p:cNvPr id="17" name="テキスト プレースホルダー 7">
            <a:extLst>
              <a:ext uri="{FF2B5EF4-FFF2-40B4-BE49-F238E27FC236}">
                <a16:creationId xmlns:a16="http://schemas.microsoft.com/office/drawing/2014/main" id="{8530A4FF-5699-A64B-9699-9745F19497FF}"/>
              </a:ext>
            </a:extLst>
          </p:cNvPr>
          <p:cNvSpPr>
            <a:spLocks noGrp="1"/>
          </p:cNvSpPr>
          <p:nvPr>
            <p:ph type="body" sz="quarter" idx="18" hasCustomPrompt="1"/>
          </p:nvPr>
        </p:nvSpPr>
        <p:spPr>
          <a:xfrm>
            <a:off x="461963" y="1621183"/>
            <a:ext cx="3632666" cy="874643"/>
          </a:xfrm>
          <a:gradFill flip="none" rotWithShape="1">
            <a:gsLst>
              <a:gs pos="0">
                <a:srgbClr val="08DCA4"/>
              </a:gs>
              <a:gs pos="50000">
                <a:srgbClr val="1A97E1">
                  <a:alpha val="43000"/>
                </a:srgbClr>
              </a:gs>
              <a:gs pos="100000">
                <a:srgbClr val="DE5CFF"/>
              </a:gs>
            </a:gsLst>
            <a:lin ang="13500000" scaled="1"/>
            <a:tileRect/>
          </a:gradFill>
        </p:spPr>
        <p:txBody>
          <a:bodyPr anchor="ctr">
            <a:normAutofit/>
          </a:bodyPr>
          <a:lstStyle>
            <a:lvl1pPr marL="0" indent="0" algn="ctr">
              <a:buNone/>
              <a:defRPr sz="2400" b="1">
                <a:solidFill>
                  <a:schemeClr val="bg1"/>
                </a:solidFill>
              </a:defRPr>
            </a:lvl1pPr>
          </a:lstStyle>
          <a:p>
            <a:pPr lvl="0"/>
            <a:r>
              <a:rPr kumimoji="1" lang="ja-JP" altLang="en-US" dirty="0"/>
              <a:t>プラン名</a:t>
            </a:r>
            <a:endParaRPr kumimoji="1" lang="en-US" altLang="ja-JP" dirty="0"/>
          </a:p>
          <a:p>
            <a:pPr lvl="0"/>
            <a:r>
              <a:rPr kumimoji="1" lang="ja-JP" altLang="en-US" dirty="0"/>
              <a:t>タイトル</a:t>
            </a:r>
          </a:p>
        </p:txBody>
      </p:sp>
      <p:sp>
        <p:nvSpPr>
          <p:cNvPr id="18" name="テキスト プレースホルダー 7">
            <a:extLst>
              <a:ext uri="{FF2B5EF4-FFF2-40B4-BE49-F238E27FC236}">
                <a16:creationId xmlns:a16="http://schemas.microsoft.com/office/drawing/2014/main" id="{1A3EFFEB-68B0-DD0F-187C-283543777802}"/>
              </a:ext>
            </a:extLst>
          </p:cNvPr>
          <p:cNvSpPr>
            <a:spLocks noGrp="1"/>
          </p:cNvSpPr>
          <p:nvPr>
            <p:ph type="body" sz="quarter" idx="19" hasCustomPrompt="1"/>
          </p:nvPr>
        </p:nvSpPr>
        <p:spPr>
          <a:xfrm>
            <a:off x="4307681" y="1621183"/>
            <a:ext cx="3632666" cy="874643"/>
          </a:xfrm>
          <a:gradFill flip="none" rotWithShape="1">
            <a:gsLst>
              <a:gs pos="0">
                <a:srgbClr val="08DCA4"/>
              </a:gs>
              <a:gs pos="50000">
                <a:srgbClr val="1A97E1">
                  <a:alpha val="43000"/>
                </a:srgbClr>
              </a:gs>
              <a:gs pos="100000">
                <a:srgbClr val="DE5CFF"/>
              </a:gs>
            </a:gsLst>
            <a:lin ang="13500000" scaled="1"/>
            <a:tileRect/>
          </a:gradFill>
        </p:spPr>
        <p:txBody>
          <a:bodyPr anchor="ctr">
            <a:normAutofit/>
          </a:bodyPr>
          <a:lstStyle>
            <a:lvl1pPr marL="0" indent="0" algn="ctr">
              <a:buNone/>
              <a:defRPr sz="2400" b="1">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dirty="0"/>
              <a:t>プラン名</a:t>
            </a:r>
            <a:endParaRPr kumimoji="1" lang="en-US" altLang="ja-JP" dirty="0"/>
          </a:p>
          <a:p>
            <a:pPr lvl="0"/>
            <a:r>
              <a:rPr kumimoji="1" lang="ja-JP" altLang="en-US" dirty="0"/>
              <a:t>タイトル</a:t>
            </a:r>
          </a:p>
        </p:txBody>
      </p:sp>
      <p:sp>
        <p:nvSpPr>
          <p:cNvPr id="19" name="テキスト プレースホルダー 7">
            <a:extLst>
              <a:ext uri="{FF2B5EF4-FFF2-40B4-BE49-F238E27FC236}">
                <a16:creationId xmlns:a16="http://schemas.microsoft.com/office/drawing/2014/main" id="{66F0BC42-F31F-ABB9-43BE-6DFE516070B2}"/>
              </a:ext>
            </a:extLst>
          </p:cNvPr>
          <p:cNvSpPr>
            <a:spLocks noGrp="1"/>
          </p:cNvSpPr>
          <p:nvPr>
            <p:ph type="body" sz="quarter" idx="20" hasCustomPrompt="1"/>
          </p:nvPr>
        </p:nvSpPr>
        <p:spPr>
          <a:xfrm>
            <a:off x="8153400" y="1621183"/>
            <a:ext cx="3632666" cy="874643"/>
          </a:xfrm>
          <a:gradFill flip="none" rotWithShape="1">
            <a:gsLst>
              <a:gs pos="0">
                <a:srgbClr val="08DCA4"/>
              </a:gs>
              <a:gs pos="50000">
                <a:srgbClr val="1A97E1">
                  <a:alpha val="43000"/>
                </a:srgbClr>
              </a:gs>
              <a:gs pos="100000">
                <a:srgbClr val="DE5CFF"/>
              </a:gs>
            </a:gsLst>
            <a:lin ang="13500000" scaled="1"/>
            <a:tileRect/>
          </a:gradFill>
        </p:spPr>
        <p:txBody>
          <a:bodyPr anchor="ctr">
            <a:normAutofit/>
          </a:bodyPr>
          <a:lstStyle>
            <a:lvl1pPr marL="0" indent="0" algn="ctr">
              <a:buNone/>
              <a:defRPr sz="2400" b="1">
                <a:solidFill>
                  <a:schemeClr val="bg1"/>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dirty="0"/>
              <a:t>プラン名</a:t>
            </a:r>
            <a:endParaRPr kumimoji="1" lang="en-US" altLang="ja-JP" dirty="0"/>
          </a:p>
          <a:p>
            <a:pPr lvl="0"/>
            <a:r>
              <a:rPr kumimoji="1" lang="ja-JP" altLang="en-US" dirty="0"/>
              <a:t>タイトル</a:t>
            </a:r>
          </a:p>
        </p:txBody>
      </p:sp>
      <p:sp>
        <p:nvSpPr>
          <p:cNvPr id="24" name="表プレースホルダー 23">
            <a:extLst>
              <a:ext uri="{FF2B5EF4-FFF2-40B4-BE49-F238E27FC236}">
                <a16:creationId xmlns:a16="http://schemas.microsoft.com/office/drawing/2014/main" id="{07563C65-EF20-A13C-9798-D1FADAE456FB}"/>
              </a:ext>
            </a:extLst>
          </p:cNvPr>
          <p:cNvSpPr>
            <a:spLocks noGrp="1"/>
          </p:cNvSpPr>
          <p:nvPr>
            <p:ph type="tbl" sz="quarter" idx="21"/>
          </p:nvPr>
        </p:nvSpPr>
        <p:spPr>
          <a:xfrm>
            <a:off x="461963" y="2508589"/>
            <a:ext cx="3632666" cy="3455988"/>
          </a:xfrm>
        </p:spPr>
        <p:txBody>
          <a:bodyPr/>
          <a:lstStyle/>
          <a:p>
            <a:endParaRPr kumimoji="1" lang="ja-JP" altLang="en-US"/>
          </a:p>
        </p:txBody>
      </p:sp>
      <p:sp>
        <p:nvSpPr>
          <p:cNvPr id="25" name="表プレースホルダー 23">
            <a:extLst>
              <a:ext uri="{FF2B5EF4-FFF2-40B4-BE49-F238E27FC236}">
                <a16:creationId xmlns:a16="http://schemas.microsoft.com/office/drawing/2014/main" id="{504A9E32-5538-1A09-78B1-C43A86B3AB92}"/>
              </a:ext>
            </a:extLst>
          </p:cNvPr>
          <p:cNvSpPr>
            <a:spLocks noGrp="1"/>
          </p:cNvSpPr>
          <p:nvPr>
            <p:ph type="tbl" sz="quarter" idx="22"/>
          </p:nvPr>
        </p:nvSpPr>
        <p:spPr>
          <a:xfrm>
            <a:off x="4307681" y="2495826"/>
            <a:ext cx="3632666" cy="3455988"/>
          </a:xfrm>
        </p:spPr>
        <p:txBody>
          <a:bodyPr/>
          <a:lstStyle/>
          <a:p>
            <a:endParaRPr kumimoji="1" lang="ja-JP" altLang="en-US"/>
          </a:p>
        </p:txBody>
      </p:sp>
      <p:sp>
        <p:nvSpPr>
          <p:cNvPr id="26" name="表プレースホルダー 23">
            <a:extLst>
              <a:ext uri="{FF2B5EF4-FFF2-40B4-BE49-F238E27FC236}">
                <a16:creationId xmlns:a16="http://schemas.microsoft.com/office/drawing/2014/main" id="{20368999-3695-8B47-C87B-D64BE95A3F33}"/>
              </a:ext>
            </a:extLst>
          </p:cNvPr>
          <p:cNvSpPr>
            <a:spLocks noGrp="1"/>
          </p:cNvSpPr>
          <p:nvPr>
            <p:ph type="tbl" sz="quarter" idx="23"/>
          </p:nvPr>
        </p:nvSpPr>
        <p:spPr>
          <a:xfrm>
            <a:off x="8153399" y="2508589"/>
            <a:ext cx="3632666" cy="3455988"/>
          </a:xfrm>
        </p:spPr>
        <p:txBody>
          <a:bodyPr/>
          <a:lstStyle/>
          <a:p>
            <a:endParaRPr kumimoji="1" lang="ja-JP" altLang="en-US"/>
          </a:p>
        </p:txBody>
      </p:sp>
    </p:spTree>
    <p:extLst>
      <p:ext uri="{BB962C8B-B14F-4D97-AF65-F5344CB8AC3E}">
        <p14:creationId xmlns:p14="http://schemas.microsoft.com/office/powerpoint/2010/main" val="3560072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pic>
        <p:nvPicPr>
          <p:cNvPr id="34" name="図 33">
            <a:extLst>
              <a:ext uri="{FF2B5EF4-FFF2-40B4-BE49-F238E27FC236}">
                <a16:creationId xmlns:a16="http://schemas.microsoft.com/office/drawing/2014/main" id="{980CC20F-3AC2-6069-5FEC-0A2FCDCD760A}"/>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4580" y="4041781"/>
            <a:ext cx="1685852" cy="2816219"/>
          </a:xfrm>
          <a:prstGeom prst="rect">
            <a:avLst/>
          </a:prstGeom>
        </p:spPr>
      </p:pic>
      <p:pic>
        <p:nvPicPr>
          <p:cNvPr id="32" name="図 31">
            <a:extLst>
              <a:ext uri="{FF2B5EF4-FFF2-40B4-BE49-F238E27FC236}">
                <a16:creationId xmlns:a16="http://schemas.microsoft.com/office/drawing/2014/main" id="{9BAC8FDF-6CFC-0938-79A9-1BEA848144BA}"/>
              </a:ext>
            </a:extLst>
          </p:cNvPr>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8776925" y="-1"/>
            <a:ext cx="3415075" cy="2773015"/>
          </a:xfrm>
          <a:prstGeom prst="rect">
            <a:avLst/>
          </a:prstGeom>
        </p:spPr>
      </p:pic>
      <p:sp>
        <p:nvSpPr>
          <p:cNvPr id="5" name="フッター プレースホルダー 4">
            <a:extLst>
              <a:ext uri="{FF2B5EF4-FFF2-40B4-BE49-F238E27FC236}">
                <a16:creationId xmlns:a16="http://schemas.microsoft.com/office/drawing/2014/main" id="{1B9F05FB-6887-DCFF-6274-AA227E89FE1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821D304-BA27-41B9-7C63-05765B932299}"/>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dirty="0"/>
          </a:p>
        </p:txBody>
      </p:sp>
      <p:sp>
        <p:nvSpPr>
          <p:cNvPr id="7" name="四角形: 上の 2 つの角を丸める 6">
            <a:extLst>
              <a:ext uri="{FF2B5EF4-FFF2-40B4-BE49-F238E27FC236}">
                <a16:creationId xmlns:a16="http://schemas.microsoft.com/office/drawing/2014/main" id="{FC4F8646-4EF4-4AC6-3CF3-1654C17ECF8D}"/>
              </a:ext>
            </a:extLst>
          </p:cNvPr>
          <p:cNvSpPr/>
          <p:nvPr userDrawn="1"/>
        </p:nvSpPr>
        <p:spPr>
          <a:xfrm rot="5400000">
            <a:off x="2173407" y="-632419"/>
            <a:ext cx="71118" cy="3493372"/>
          </a:xfrm>
          <a:prstGeom prst="round2SameRect">
            <a:avLst>
              <a:gd name="adj1" fmla="val 50000"/>
              <a:gd name="adj2" fmla="val 0"/>
            </a:avLst>
          </a:prstGeom>
          <a:solidFill>
            <a:srgbClr val="72F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プレースホルダー 9">
            <a:extLst>
              <a:ext uri="{FF2B5EF4-FFF2-40B4-BE49-F238E27FC236}">
                <a16:creationId xmlns:a16="http://schemas.microsoft.com/office/drawing/2014/main" id="{A88A12AF-B7A2-F3F8-0336-E8FB59425D29}"/>
              </a:ext>
            </a:extLst>
          </p:cNvPr>
          <p:cNvSpPr>
            <a:spLocks noGrp="1"/>
          </p:cNvSpPr>
          <p:nvPr>
            <p:ph type="body" sz="quarter" idx="13"/>
          </p:nvPr>
        </p:nvSpPr>
        <p:spPr>
          <a:xfrm>
            <a:off x="461963" y="249238"/>
            <a:ext cx="5883275" cy="217487"/>
          </a:xfrm>
        </p:spPr>
        <p:txBody>
          <a:bodyPr>
            <a:noAutofit/>
          </a:bodyPr>
          <a:lstStyle>
            <a:lvl1pPr marL="0" indent="0">
              <a:buNone/>
              <a:defRPr sz="1400" b="1"/>
            </a:lvl1pPr>
          </a:lstStyle>
          <a:p>
            <a:pPr lvl="0"/>
            <a:r>
              <a:rPr kumimoji="1" lang="ja-JP" altLang="en-US" dirty="0"/>
              <a:t>マスター テキストの書式設定</a:t>
            </a:r>
          </a:p>
        </p:txBody>
      </p:sp>
      <p:sp>
        <p:nvSpPr>
          <p:cNvPr id="9" name="図プレースホルダー 7">
            <a:extLst>
              <a:ext uri="{FF2B5EF4-FFF2-40B4-BE49-F238E27FC236}">
                <a16:creationId xmlns:a16="http://schemas.microsoft.com/office/drawing/2014/main" id="{660577C4-1108-5AB6-AC45-95C7936B9CE1}"/>
              </a:ext>
            </a:extLst>
          </p:cNvPr>
          <p:cNvSpPr>
            <a:spLocks noGrp="1"/>
          </p:cNvSpPr>
          <p:nvPr>
            <p:ph type="pic" sz="quarter" idx="15"/>
          </p:nvPr>
        </p:nvSpPr>
        <p:spPr>
          <a:xfrm>
            <a:off x="3415892" y="1692268"/>
            <a:ext cx="2362517" cy="2407287"/>
          </a:xfrm>
        </p:spPr>
        <p:txBody>
          <a:bodyPr/>
          <a:lstStyle/>
          <a:p>
            <a:endParaRPr kumimoji="1" lang="ja-JP" altLang="en-US"/>
          </a:p>
        </p:txBody>
      </p:sp>
      <p:sp>
        <p:nvSpPr>
          <p:cNvPr id="11" name="図プレースホルダー 7">
            <a:extLst>
              <a:ext uri="{FF2B5EF4-FFF2-40B4-BE49-F238E27FC236}">
                <a16:creationId xmlns:a16="http://schemas.microsoft.com/office/drawing/2014/main" id="{BC03AA53-2DCF-95DD-A62F-49678AB6C2EF}"/>
              </a:ext>
            </a:extLst>
          </p:cNvPr>
          <p:cNvSpPr>
            <a:spLocks noGrp="1"/>
          </p:cNvSpPr>
          <p:nvPr>
            <p:ph type="pic" sz="quarter" idx="16"/>
          </p:nvPr>
        </p:nvSpPr>
        <p:spPr>
          <a:xfrm>
            <a:off x="6414408" y="1692269"/>
            <a:ext cx="2362517" cy="2407287"/>
          </a:xfrm>
        </p:spPr>
        <p:txBody>
          <a:bodyPr/>
          <a:lstStyle/>
          <a:p>
            <a:endParaRPr kumimoji="1" lang="ja-JP" altLang="en-US"/>
          </a:p>
        </p:txBody>
      </p:sp>
      <p:sp>
        <p:nvSpPr>
          <p:cNvPr id="17" name="テキスト プレースホルダー 15">
            <a:extLst>
              <a:ext uri="{FF2B5EF4-FFF2-40B4-BE49-F238E27FC236}">
                <a16:creationId xmlns:a16="http://schemas.microsoft.com/office/drawing/2014/main" id="{15CA5902-9DE6-3692-4FCF-6FDE3DE7E054}"/>
              </a:ext>
            </a:extLst>
          </p:cNvPr>
          <p:cNvSpPr>
            <a:spLocks noGrp="1"/>
          </p:cNvSpPr>
          <p:nvPr>
            <p:ph type="body" sz="quarter" idx="19" hasCustomPrompt="1"/>
          </p:nvPr>
        </p:nvSpPr>
        <p:spPr>
          <a:xfrm>
            <a:off x="3410495" y="4333875"/>
            <a:ext cx="2362517" cy="349250"/>
          </a:xfrm>
        </p:spPr>
        <p:txBody>
          <a:bodyPr>
            <a:noAutofit/>
          </a:bodyPr>
          <a:lstStyle>
            <a:lvl1pPr marL="0" indent="0">
              <a:buNone/>
              <a:defRPr sz="2000" b="1">
                <a:solidFill>
                  <a:schemeClr val="accent5"/>
                </a:solidFill>
              </a:defRPr>
            </a:lvl1pPr>
          </a:lstStyle>
          <a:p>
            <a:pPr lvl="0"/>
            <a:r>
              <a:rPr kumimoji="1" lang="ja-JP" altLang="en-US" dirty="0"/>
              <a:t>タイトル</a:t>
            </a:r>
          </a:p>
        </p:txBody>
      </p:sp>
      <p:sp>
        <p:nvSpPr>
          <p:cNvPr id="18" name="テキスト プレースホルダー 15">
            <a:extLst>
              <a:ext uri="{FF2B5EF4-FFF2-40B4-BE49-F238E27FC236}">
                <a16:creationId xmlns:a16="http://schemas.microsoft.com/office/drawing/2014/main" id="{B6BACCF9-1338-CD56-72D1-E4E909B7B484}"/>
              </a:ext>
            </a:extLst>
          </p:cNvPr>
          <p:cNvSpPr>
            <a:spLocks noGrp="1"/>
          </p:cNvSpPr>
          <p:nvPr>
            <p:ph type="body" sz="quarter" idx="20" hasCustomPrompt="1"/>
          </p:nvPr>
        </p:nvSpPr>
        <p:spPr>
          <a:xfrm>
            <a:off x="6414408" y="4333875"/>
            <a:ext cx="2362517" cy="349250"/>
          </a:xfrm>
        </p:spPr>
        <p:txBody>
          <a:bodyPr>
            <a:noAutofit/>
          </a:bodyPr>
          <a:lstStyle>
            <a:lvl1pPr marL="0" indent="0">
              <a:buNone/>
              <a:defRPr sz="2000" b="1">
                <a:solidFill>
                  <a:schemeClr val="accent5"/>
                </a:solidFill>
              </a:defRPr>
            </a:lvl1pPr>
          </a:lstStyle>
          <a:p>
            <a:pPr lvl="0"/>
            <a:r>
              <a:rPr kumimoji="1" lang="ja-JP" altLang="en-US" dirty="0"/>
              <a:t>タイトル</a:t>
            </a:r>
          </a:p>
        </p:txBody>
      </p:sp>
      <p:sp>
        <p:nvSpPr>
          <p:cNvPr id="22" name="テキスト プレースホルダー 20">
            <a:extLst>
              <a:ext uri="{FF2B5EF4-FFF2-40B4-BE49-F238E27FC236}">
                <a16:creationId xmlns:a16="http://schemas.microsoft.com/office/drawing/2014/main" id="{9119C5E8-BC54-279D-9F77-CE5542D37A06}"/>
              </a:ext>
            </a:extLst>
          </p:cNvPr>
          <p:cNvSpPr>
            <a:spLocks noGrp="1"/>
          </p:cNvSpPr>
          <p:nvPr>
            <p:ph type="body" sz="quarter" idx="23" hasCustomPrompt="1"/>
          </p:nvPr>
        </p:nvSpPr>
        <p:spPr>
          <a:xfrm>
            <a:off x="6414725" y="4810760"/>
            <a:ext cx="2362517" cy="1275715"/>
          </a:xfrm>
        </p:spPr>
        <p:txBody>
          <a:bodyPr>
            <a:normAutofit/>
          </a:bodyPr>
          <a:lstStyle>
            <a:lvl1pPr marL="0" indent="0">
              <a:buNone/>
              <a:defRPr sz="1800">
                <a:solidFill>
                  <a:schemeClr val="tx1">
                    <a:lumMod val="75000"/>
                    <a:lumOff val="25000"/>
                  </a:schemeClr>
                </a:solidFill>
              </a:defRPr>
            </a:lvl1pPr>
          </a:lstStyle>
          <a:p>
            <a:pPr lvl="0"/>
            <a:r>
              <a:rPr kumimoji="1" lang="ja-JP" altLang="en-US" dirty="0"/>
              <a:t>第 </a:t>
            </a:r>
            <a:r>
              <a:rPr kumimoji="1" lang="en-US" altLang="ja-JP" dirty="0"/>
              <a:t>5 </a:t>
            </a:r>
            <a:r>
              <a:rPr kumimoji="1" lang="ja-JP" altLang="en-US" dirty="0"/>
              <a:t>レベル</a:t>
            </a:r>
          </a:p>
        </p:txBody>
      </p:sp>
      <p:sp>
        <p:nvSpPr>
          <p:cNvPr id="23" name="テキスト プレースホルダー 20">
            <a:extLst>
              <a:ext uri="{FF2B5EF4-FFF2-40B4-BE49-F238E27FC236}">
                <a16:creationId xmlns:a16="http://schemas.microsoft.com/office/drawing/2014/main" id="{C98D4D8B-9AE4-C8A4-6331-32DCD372EE6B}"/>
              </a:ext>
            </a:extLst>
          </p:cNvPr>
          <p:cNvSpPr>
            <a:spLocks noGrp="1"/>
          </p:cNvSpPr>
          <p:nvPr>
            <p:ph type="body" sz="quarter" idx="24" hasCustomPrompt="1"/>
          </p:nvPr>
        </p:nvSpPr>
        <p:spPr>
          <a:xfrm>
            <a:off x="3415575" y="4810760"/>
            <a:ext cx="2362517" cy="1275715"/>
          </a:xfrm>
        </p:spPr>
        <p:txBody>
          <a:bodyPr>
            <a:normAutofit/>
          </a:bodyPr>
          <a:lstStyle>
            <a:lvl1pPr marL="0" indent="0">
              <a:buNone/>
              <a:defRPr sz="1800">
                <a:solidFill>
                  <a:schemeClr val="tx1">
                    <a:lumMod val="75000"/>
                    <a:lumOff val="25000"/>
                  </a:schemeClr>
                </a:solidFill>
              </a:defRPr>
            </a:lvl1pPr>
          </a:lstStyle>
          <a:p>
            <a:pPr lvl="0"/>
            <a:r>
              <a:rPr kumimoji="1" lang="ja-JP" altLang="en-US" dirty="0"/>
              <a:t>第 </a:t>
            </a:r>
            <a:r>
              <a:rPr kumimoji="1" lang="en-US" altLang="ja-JP" dirty="0"/>
              <a:t>5 </a:t>
            </a:r>
            <a:r>
              <a:rPr kumimoji="1" lang="ja-JP" altLang="en-US" dirty="0"/>
              <a:t>レベル</a:t>
            </a:r>
          </a:p>
        </p:txBody>
      </p:sp>
      <p:sp>
        <p:nvSpPr>
          <p:cNvPr id="8" name="図プレースホルダー 7">
            <a:extLst>
              <a:ext uri="{FF2B5EF4-FFF2-40B4-BE49-F238E27FC236}">
                <a16:creationId xmlns:a16="http://schemas.microsoft.com/office/drawing/2014/main" id="{B3A7904B-3E79-598B-587B-868CA25AB4F9}"/>
              </a:ext>
            </a:extLst>
          </p:cNvPr>
          <p:cNvSpPr>
            <a:spLocks noGrp="1"/>
          </p:cNvSpPr>
          <p:nvPr>
            <p:ph type="pic" sz="quarter" idx="14"/>
          </p:nvPr>
        </p:nvSpPr>
        <p:spPr>
          <a:xfrm>
            <a:off x="461962" y="1692273"/>
            <a:ext cx="2362517" cy="2407287"/>
          </a:xfrm>
        </p:spPr>
        <p:txBody>
          <a:bodyPr/>
          <a:lstStyle/>
          <a:p>
            <a:endParaRPr kumimoji="1" lang="ja-JP" altLang="en-US"/>
          </a:p>
        </p:txBody>
      </p:sp>
      <p:sp>
        <p:nvSpPr>
          <p:cNvPr id="16" name="テキスト プレースホルダー 15">
            <a:extLst>
              <a:ext uri="{FF2B5EF4-FFF2-40B4-BE49-F238E27FC236}">
                <a16:creationId xmlns:a16="http://schemas.microsoft.com/office/drawing/2014/main" id="{9E1DE7C4-58DB-1E68-DE11-5462F79AFC8D}"/>
              </a:ext>
            </a:extLst>
          </p:cNvPr>
          <p:cNvSpPr>
            <a:spLocks noGrp="1"/>
          </p:cNvSpPr>
          <p:nvPr>
            <p:ph type="body" sz="quarter" idx="18" hasCustomPrompt="1"/>
          </p:nvPr>
        </p:nvSpPr>
        <p:spPr>
          <a:xfrm>
            <a:off x="461646" y="4333875"/>
            <a:ext cx="2362517" cy="349250"/>
          </a:xfrm>
        </p:spPr>
        <p:txBody>
          <a:bodyPr>
            <a:noAutofit/>
          </a:bodyPr>
          <a:lstStyle>
            <a:lvl1pPr marL="0" indent="0">
              <a:buNone/>
              <a:defRPr sz="2000" b="1">
                <a:solidFill>
                  <a:schemeClr val="accent5"/>
                </a:solidFill>
              </a:defRPr>
            </a:lvl1pPr>
          </a:lstStyle>
          <a:p>
            <a:pPr lvl="0"/>
            <a:r>
              <a:rPr kumimoji="1" lang="ja-JP" altLang="en-US" dirty="0"/>
              <a:t>タイトル</a:t>
            </a:r>
          </a:p>
        </p:txBody>
      </p:sp>
      <p:sp>
        <p:nvSpPr>
          <p:cNvPr id="21" name="テキスト プレースホルダー 20">
            <a:extLst>
              <a:ext uri="{FF2B5EF4-FFF2-40B4-BE49-F238E27FC236}">
                <a16:creationId xmlns:a16="http://schemas.microsoft.com/office/drawing/2014/main" id="{11F077B1-EABC-2C3C-C454-A31E4DDB8522}"/>
              </a:ext>
            </a:extLst>
          </p:cNvPr>
          <p:cNvSpPr>
            <a:spLocks noGrp="1"/>
          </p:cNvSpPr>
          <p:nvPr>
            <p:ph type="body" sz="quarter" idx="22" hasCustomPrompt="1"/>
          </p:nvPr>
        </p:nvSpPr>
        <p:spPr>
          <a:xfrm>
            <a:off x="461646" y="4810760"/>
            <a:ext cx="2362517" cy="1275715"/>
          </a:xfrm>
        </p:spPr>
        <p:txBody>
          <a:bodyPr>
            <a:normAutofit/>
          </a:bodyPr>
          <a:lstStyle>
            <a:lvl1pPr marL="0" indent="0">
              <a:buNone/>
              <a:defRPr sz="1800">
                <a:solidFill>
                  <a:schemeClr val="tx1">
                    <a:lumMod val="75000"/>
                    <a:lumOff val="25000"/>
                  </a:schemeClr>
                </a:solidFill>
              </a:defRPr>
            </a:lvl1pPr>
          </a:lstStyle>
          <a:p>
            <a:pPr lvl="0"/>
            <a:r>
              <a:rPr kumimoji="1" lang="ja-JP" altLang="en-US" dirty="0"/>
              <a:t>第 </a:t>
            </a:r>
            <a:r>
              <a:rPr kumimoji="1" lang="en-US" altLang="ja-JP" dirty="0"/>
              <a:t>5 </a:t>
            </a:r>
            <a:r>
              <a:rPr kumimoji="1" lang="ja-JP" altLang="en-US" dirty="0"/>
              <a:t>レベル</a:t>
            </a:r>
          </a:p>
        </p:txBody>
      </p:sp>
      <p:sp>
        <p:nvSpPr>
          <p:cNvPr id="12" name="図プレースホルダー 7">
            <a:extLst>
              <a:ext uri="{FF2B5EF4-FFF2-40B4-BE49-F238E27FC236}">
                <a16:creationId xmlns:a16="http://schemas.microsoft.com/office/drawing/2014/main" id="{CB0D2861-D4FC-B8EB-A659-4450DEAACF44}"/>
              </a:ext>
            </a:extLst>
          </p:cNvPr>
          <p:cNvSpPr>
            <a:spLocks noGrp="1"/>
          </p:cNvSpPr>
          <p:nvPr>
            <p:ph type="pic" sz="quarter" idx="17"/>
          </p:nvPr>
        </p:nvSpPr>
        <p:spPr>
          <a:xfrm>
            <a:off x="9367521" y="1692270"/>
            <a:ext cx="2362517" cy="2407287"/>
          </a:xfrm>
        </p:spPr>
        <p:txBody>
          <a:bodyPr/>
          <a:lstStyle/>
          <a:p>
            <a:endParaRPr kumimoji="1" lang="ja-JP" altLang="en-US"/>
          </a:p>
        </p:txBody>
      </p:sp>
      <p:sp>
        <p:nvSpPr>
          <p:cNvPr id="19" name="テキスト プレースホルダー 15">
            <a:extLst>
              <a:ext uri="{FF2B5EF4-FFF2-40B4-BE49-F238E27FC236}">
                <a16:creationId xmlns:a16="http://schemas.microsoft.com/office/drawing/2014/main" id="{79CFF00C-F560-2DCF-69E6-DD7AB7BD18B6}"/>
              </a:ext>
            </a:extLst>
          </p:cNvPr>
          <p:cNvSpPr>
            <a:spLocks noGrp="1"/>
          </p:cNvSpPr>
          <p:nvPr>
            <p:ph type="body" sz="quarter" idx="21" hasCustomPrompt="1"/>
          </p:nvPr>
        </p:nvSpPr>
        <p:spPr>
          <a:xfrm>
            <a:off x="9367520" y="4333875"/>
            <a:ext cx="2362517" cy="349250"/>
          </a:xfrm>
        </p:spPr>
        <p:txBody>
          <a:bodyPr>
            <a:noAutofit/>
          </a:bodyPr>
          <a:lstStyle>
            <a:lvl1pPr marL="0" indent="0">
              <a:buNone/>
              <a:defRPr sz="2000" b="1">
                <a:solidFill>
                  <a:schemeClr val="accent5"/>
                </a:solidFill>
              </a:defRPr>
            </a:lvl1pPr>
          </a:lstStyle>
          <a:p>
            <a:pPr lvl="0"/>
            <a:r>
              <a:rPr kumimoji="1" lang="ja-JP" altLang="en-US" dirty="0"/>
              <a:t>タイトル</a:t>
            </a:r>
          </a:p>
        </p:txBody>
      </p:sp>
      <p:sp>
        <p:nvSpPr>
          <p:cNvPr id="24" name="テキスト プレースホルダー 20">
            <a:extLst>
              <a:ext uri="{FF2B5EF4-FFF2-40B4-BE49-F238E27FC236}">
                <a16:creationId xmlns:a16="http://schemas.microsoft.com/office/drawing/2014/main" id="{F0BF01FB-C016-EEE2-5B7D-92C2C5F232B7}"/>
              </a:ext>
            </a:extLst>
          </p:cNvPr>
          <p:cNvSpPr>
            <a:spLocks noGrp="1"/>
          </p:cNvSpPr>
          <p:nvPr>
            <p:ph type="body" sz="quarter" idx="25" hasCustomPrompt="1"/>
          </p:nvPr>
        </p:nvSpPr>
        <p:spPr>
          <a:xfrm>
            <a:off x="9367520" y="4790440"/>
            <a:ext cx="2362517" cy="1275715"/>
          </a:xfrm>
        </p:spPr>
        <p:txBody>
          <a:bodyPr>
            <a:normAutofit/>
          </a:bodyPr>
          <a:lstStyle>
            <a:lvl1pPr marL="0" indent="0">
              <a:buNone/>
              <a:defRPr sz="1800">
                <a:solidFill>
                  <a:schemeClr val="tx1">
                    <a:lumMod val="75000"/>
                    <a:lumOff val="25000"/>
                  </a:schemeClr>
                </a:solidFill>
              </a:defRPr>
            </a:lvl1pPr>
          </a:lstStyle>
          <a:p>
            <a:pPr lvl="0"/>
            <a:r>
              <a:rPr kumimoji="1" lang="ja-JP" altLang="en-US" dirty="0"/>
              <a:t>第 </a:t>
            </a:r>
            <a:r>
              <a:rPr kumimoji="1" lang="en-US" altLang="ja-JP" dirty="0"/>
              <a:t>5 </a:t>
            </a:r>
            <a:r>
              <a:rPr kumimoji="1" lang="ja-JP" altLang="en-US" dirty="0"/>
              <a:t>レベル</a:t>
            </a:r>
          </a:p>
        </p:txBody>
      </p:sp>
      <p:sp>
        <p:nvSpPr>
          <p:cNvPr id="2" name="タイトル 1">
            <a:extLst>
              <a:ext uri="{FF2B5EF4-FFF2-40B4-BE49-F238E27FC236}">
                <a16:creationId xmlns:a16="http://schemas.microsoft.com/office/drawing/2014/main" id="{5BB7C5BE-26B1-04E2-C5A4-17EF69064654}"/>
              </a:ext>
            </a:extLst>
          </p:cNvPr>
          <p:cNvSpPr>
            <a:spLocks noGrp="1"/>
          </p:cNvSpPr>
          <p:nvPr>
            <p:ph type="title"/>
          </p:nvPr>
        </p:nvSpPr>
        <p:spPr>
          <a:xfrm>
            <a:off x="462280" y="485458"/>
            <a:ext cx="10515600" cy="574675"/>
          </a:xfrm>
        </p:spPr>
        <p:txBody>
          <a:bodyPr/>
          <a:lstStyle>
            <a:lvl1pPr>
              <a:defRPr sz="4400"/>
            </a:lvl1pPr>
          </a:lstStyle>
          <a:p>
            <a:r>
              <a:rPr kumimoji="1" lang="ja-JP" altLang="en-US" dirty="0"/>
              <a:t>マスター タイトルの書式設定</a:t>
            </a:r>
          </a:p>
        </p:txBody>
      </p:sp>
    </p:spTree>
    <p:extLst>
      <p:ext uri="{BB962C8B-B14F-4D97-AF65-F5344CB8AC3E}">
        <p14:creationId xmlns:p14="http://schemas.microsoft.com/office/powerpoint/2010/main" val="41545735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タイトル付きのコンテンツ">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A541312-782D-E6EC-2D3C-6F133ECB56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マスター テキストの書式設定</a:t>
            </a:r>
          </a:p>
        </p:txBody>
      </p:sp>
      <p:sp>
        <p:nvSpPr>
          <p:cNvPr id="6" name="フッター プレースホルダー 5">
            <a:extLst>
              <a:ext uri="{FF2B5EF4-FFF2-40B4-BE49-F238E27FC236}">
                <a16:creationId xmlns:a16="http://schemas.microsoft.com/office/drawing/2014/main" id="{657122AE-080B-4E14-0EAA-FB0967ECFACF}"/>
              </a:ext>
            </a:extLst>
          </p:cNvPr>
          <p:cNvSpPr>
            <a:spLocks noGrp="1"/>
          </p:cNvSpPr>
          <p:nvPr>
            <p:ph type="ftr" sz="quarter" idx="11"/>
          </p:nvPr>
        </p:nvSpPr>
        <p:spPr>
          <a:xfrm>
            <a:off x="838200" y="6356349"/>
            <a:ext cx="4114800" cy="365125"/>
          </a:xfr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6F6404B-B95F-5FC3-DF28-601136A2B2B2}"/>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
        <p:nvSpPr>
          <p:cNvPr id="9" name="図プレースホルダー 8">
            <a:extLst>
              <a:ext uri="{FF2B5EF4-FFF2-40B4-BE49-F238E27FC236}">
                <a16:creationId xmlns:a16="http://schemas.microsoft.com/office/drawing/2014/main" id="{DB1F9505-74DD-9747-C457-DFBA071B5F14}"/>
              </a:ext>
            </a:extLst>
          </p:cNvPr>
          <p:cNvSpPr>
            <a:spLocks noGrp="1"/>
          </p:cNvSpPr>
          <p:nvPr>
            <p:ph type="pic" sz="quarter" idx="13"/>
          </p:nvPr>
        </p:nvSpPr>
        <p:spPr>
          <a:xfrm>
            <a:off x="6096001" y="0"/>
            <a:ext cx="6096000" cy="6858000"/>
          </a:xfrm>
        </p:spPr>
        <p:txBody>
          <a:bodyPr/>
          <a:lstStyle/>
          <a:p>
            <a:endParaRPr kumimoji="1" lang="ja-JP" altLang="en-US"/>
          </a:p>
        </p:txBody>
      </p:sp>
      <p:sp>
        <p:nvSpPr>
          <p:cNvPr id="10" name="四角形: 上の 2 つの角を丸める 9">
            <a:extLst>
              <a:ext uri="{FF2B5EF4-FFF2-40B4-BE49-F238E27FC236}">
                <a16:creationId xmlns:a16="http://schemas.microsoft.com/office/drawing/2014/main" id="{95B738E1-7465-7CA0-8FF5-F5D42B253AA2}"/>
              </a:ext>
            </a:extLst>
          </p:cNvPr>
          <p:cNvSpPr/>
          <p:nvPr userDrawn="1"/>
        </p:nvSpPr>
        <p:spPr>
          <a:xfrm rot="5400000">
            <a:off x="2549327" y="-227449"/>
            <a:ext cx="71118" cy="3493372"/>
          </a:xfrm>
          <a:prstGeom prst="round2SameRect">
            <a:avLst>
              <a:gd name="adj1" fmla="val 50000"/>
              <a:gd name="adj2" fmla="val 0"/>
            </a:avLst>
          </a:prstGeom>
          <a:solidFill>
            <a:srgbClr val="72F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タイトル 1">
            <a:extLst>
              <a:ext uri="{FF2B5EF4-FFF2-40B4-BE49-F238E27FC236}">
                <a16:creationId xmlns:a16="http://schemas.microsoft.com/office/drawing/2014/main" id="{01B33839-A4A1-D5D6-A551-5917DA203AE3}"/>
              </a:ext>
            </a:extLst>
          </p:cNvPr>
          <p:cNvSpPr>
            <a:spLocks noGrp="1"/>
          </p:cNvSpPr>
          <p:nvPr>
            <p:ph type="title" hasCustomPrompt="1"/>
          </p:nvPr>
        </p:nvSpPr>
        <p:spPr>
          <a:xfrm>
            <a:off x="837758" y="574261"/>
            <a:ext cx="3869292" cy="892269"/>
          </a:xfrm>
        </p:spPr>
        <p:txBody>
          <a:bodyPr>
            <a:noAutofit/>
          </a:bodyPr>
          <a:lstStyle>
            <a:lvl1pPr>
              <a:defRPr sz="3200"/>
            </a:lvl1pPr>
          </a:lstStyle>
          <a:p>
            <a:r>
              <a:rPr kumimoji="1" lang="ja-JP" altLang="en-US" dirty="0"/>
              <a:t>タイトルの</a:t>
            </a:r>
            <a:br>
              <a:rPr kumimoji="1" lang="en-US" altLang="ja-JP" dirty="0"/>
            </a:br>
            <a:r>
              <a:rPr kumimoji="1" lang="ja-JP" altLang="en-US" dirty="0"/>
              <a:t>マスタ</a:t>
            </a:r>
          </a:p>
        </p:txBody>
      </p:sp>
      <p:sp>
        <p:nvSpPr>
          <p:cNvPr id="5" name="テキスト プレースホルダー 9">
            <a:extLst>
              <a:ext uri="{FF2B5EF4-FFF2-40B4-BE49-F238E27FC236}">
                <a16:creationId xmlns:a16="http://schemas.microsoft.com/office/drawing/2014/main" id="{4832AEA6-E394-E8AD-93EB-12839314B919}"/>
              </a:ext>
            </a:extLst>
          </p:cNvPr>
          <p:cNvSpPr>
            <a:spLocks noGrp="1"/>
          </p:cNvSpPr>
          <p:nvPr>
            <p:ph type="body" sz="quarter" idx="14"/>
          </p:nvPr>
        </p:nvSpPr>
        <p:spPr>
          <a:xfrm>
            <a:off x="837757" y="334235"/>
            <a:ext cx="3869292" cy="217487"/>
          </a:xfrm>
        </p:spPr>
        <p:txBody>
          <a:bodyPr>
            <a:noAutofit/>
          </a:bodyPr>
          <a:lstStyle>
            <a:lvl1pPr marL="0" indent="0">
              <a:buNone/>
              <a:defRPr sz="1400" b="1"/>
            </a:lvl1pPr>
          </a:lstStyle>
          <a:p>
            <a:pPr lvl="0"/>
            <a:r>
              <a:rPr kumimoji="1" lang="ja-JP" altLang="en-US" dirty="0"/>
              <a:t>マスター テキストの書式設定</a:t>
            </a:r>
          </a:p>
        </p:txBody>
      </p:sp>
    </p:spTree>
    <p:extLst>
      <p:ext uri="{BB962C8B-B14F-4D97-AF65-F5344CB8AC3E}">
        <p14:creationId xmlns:p14="http://schemas.microsoft.com/office/powerpoint/2010/main" val="1349478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9B4D0B-8BD5-F6F8-C28B-ADC34E38CAAF}"/>
              </a:ext>
            </a:extLst>
          </p:cNvPr>
          <p:cNvSpPr>
            <a:spLocks noGrp="1"/>
          </p:cNvSpPr>
          <p:nvPr>
            <p:ph type="title"/>
          </p:nvPr>
        </p:nvSpPr>
        <p:spPr>
          <a:xfrm>
            <a:off x="839786" y="3195320"/>
            <a:ext cx="3932237" cy="985520"/>
          </a:xfrm>
        </p:spPr>
        <p:txBody>
          <a:bodyPr anchor="b"/>
          <a:lstStyle>
            <a:lvl1pPr>
              <a:defRPr sz="3200"/>
            </a:lvl1pPr>
          </a:lstStyle>
          <a:p>
            <a:r>
              <a:rPr kumimoji="1" lang="ja-JP" altLang="en-US" dirty="0"/>
              <a:t>マスター タイトルの書式設定</a:t>
            </a:r>
          </a:p>
        </p:txBody>
      </p:sp>
      <p:sp>
        <p:nvSpPr>
          <p:cNvPr id="4" name="テキスト プレースホルダー 3">
            <a:extLst>
              <a:ext uri="{FF2B5EF4-FFF2-40B4-BE49-F238E27FC236}">
                <a16:creationId xmlns:a16="http://schemas.microsoft.com/office/drawing/2014/main" id="{0A541312-782D-E6EC-2D3C-6F133ECB5631}"/>
              </a:ext>
            </a:extLst>
          </p:cNvPr>
          <p:cNvSpPr>
            <a:spLocks noGrp="1"/>
          </p:cNvSpPr>
          <p:nvPr>
            <p:ph type="body" sz="half" idx="2"/>
          </p:nvPr>
        </p:nvSpPr>
        <p:spPr>
          <a:xfrm>
            <a:off x="839786" y="2773680"/>
            <a:ext cx="3932237" cy="355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マスター テキストの書式設定</a:t>
            </a:r>
          </a:p>
        </p:txBody>
      </p:sp>
      <p:sp>
        <p:nvSpPr>
          <p:cNvPr id="7" name="スライド番号プレースホルダー 6">
            <a:extLst>
              <a:ext uri="{FF2B5EF4-FFF2-40B4-BE49-F238E27FC236}">
                <a16:creationId xmlns:a16="http://schemas.microsoft.com/office/drawing/2014/main" id="{F6F6404B-B95F-5FC3-DF28-601136A2B2B2}"/>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
        <p:nvSpPr>
          <p:cNvPr id="9" name="図プレースホルダー 8">
            <a:extLst>
              <a:ext uri="{FF2B5EF4-FFF2-40B4-BE49-F238E27FC236}">
                <a16:creationId xmlns:a16="http://schemas.microsoft.com/office/drawing/2014/main" id="{DB1F9505-74DD-9747-C457-DFBA071B5F14}"/>
              </a:ext>
            </a:extLst>
          </p:cNvPr>
          <p:cNvSpPr>
            <a:spLocks noGrp="1"/>
          </p:cNvSpPr>
          <p:nvPr>
            <p:ph type="pic" sz="quarter" idx="13"/>
          </p:nvPr>
        </p:nvSpPr>
        <p:spPr>
          <a:xfrm>
            <a:off x="6096001" y="0"/>
            <a:ext cx="6096000" cy="6858000"/>
          </a:xfrm>
        </p:spPr>
        <p:txBody>
          <a:bodyPr/>
          <a:lstStyle/>
          <a:p>
            <a:endParaRPr kumimoji="1" lang="ja-JP" altLang="en-US"/>
          </a:p>
        </p:txBody>
      </p:sp>
    </p:spTree>
    <p:extLst>
      <p:ext uri="{BB962C8B-B14F-4D97-AF65-F5344CB8AC3E}">
        <p14:creationId xmlns:p14="http://schemas.microsoft.com/office/powerpoint/2010/main" val="762573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タイトル付きのコンテンツ">
    <p:spTree>
      <p:nvGrpSpPr>
        <p:cNvPr id="1" name=""/>
        <p:cNvGrpSpPr/>
        <p:nvPr/>
      </p:nvGrpSpPr>
      <p:grpSpPr>
        <a:xfrm>
          <a:off x="0" y="0"/>
          <a:ext cx="0" cy="0"/>
          <a:chOff x="0" y="0"/>
          <a:chExt cx="0" cy="0"/>
        </a:xfrm>
      </p:grpSpPr>
      <p:sp>
        <p:nvSpPr>
          <p:cNvPr id="4" name="テキスト プレースホルダー 3">
            <a:extLst>
              <a:ext uri="{FF2B5EF4-FFF2-40B4-BE49-F238E27FC236}">
                <a16:creationId xmlns:a16="http://schemas.microsoft.com/office/drawing/2014/main" id="{0A541312-782D-E6EC-2D3C-6F133ECB5631}"/>
              </a:ext>
            </a:extLst>
          </p:cNvPr>
          <p:cNvSpPr>
            <a:spLocks noGrp="1"/>
          </p:cNvSpPr>
          <p:nvPr>
            <p:ph type="body" sz="half" idx="2" hasCustomPrompt="1"/>
          </p:nvPr>
        </p:nvSpPr>
        <p:spPr>
          <a:xfrm>
            <a:off x="839786" y="1176422"/>
            <a:ext cx="3932237" cy="428683"/>
          </a:xfrm>
        </p:spPr>
        <p:txBody>
          <a:bodyPr>
            <a:noAutofit/>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dirty="0"/>
              <a:t>会社概要</a:t>
            </a:r>
          </a:p>
        </p:txBody>
      </p:sp>
      <p:sp>
        <p:nvSpPr>
          <p:cNvPr id="7" name="スライド番号プレースホルダー 6">
            <a:extLst>
              <a:ext uri="{FF2B5EF4-FFF2-40B4-BE49-F238E27FC236}">
                <a16:creationId xmlns:a16="http://schemas.microsoft.com/office/drawing/2014/main" id="{F6F6404B-B95F-5FC3-DF28-601136A2B2B2}"/>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
        <p:nvSpPr>
          <p:cNvPr id="9" name="図プレースホルダー 8">
            <a:extLst>
              <a:ext uri="{FF2B5EF4-FFF2-40B4-BE49-F238E27FC236}">
                <a16:creationId xmlns:a16="http://schemas.microsoft.com/office/drawing/2014/main" id="{DB1F9505-74DD-9747-C457-DFBA071B5F14}"/>
              </a:ext>
            </a:extLst>
          </p:cNvPr>
          <p:cNvSpPr>
            <a:spLocks noGrp="1"/>
          </p:cNvSpPr>
          <p:nvPr>
            <p:ph type="pic" sz="quarter" idx="13"/>
          </p:nvPr>
        </p:nvSpPr>
        <p:spPr>
          <a:xfrm>
            <a:off x="6096001" y="0"/>
            <a:ext cx="6096000" cy="6858000"/>
          </a:xfrm>
        </p:spPr>
        <p:txBody>
          <a:bodyPr/>
          <a:lstStyle/>
          <a:p>
            <a:endParaRPr kumimoji="1" lang="ja-JP" altLang="en-US"/>
          </a:p>
        </p:txBody>
      </p:sp>
      <p:sp>
        <p:nvSpPr>
          <p:cNvPr id="3" name="四角形: 上の 2 つの角を丸める 2">
            <a:extLst>
              <a:ext uri="{FF2B5EF4-FFF2-40B4-BE49-F238E27FC236}">
                <a16:creationId xmlns:a16="http://schemas.microsoft.com/office/drawing/2014/main" id="{69E7BDDA-7E86-4CE1-CD37-528F02E5B49E}"/>
              </a:ext>
            </a:extLst>
          </p:cNvPr>
          <p:cNvSpPr/>
          <p:nvPr userDrawn="1"/>
        </p:nvSpPr>
        <p:spPr>
          <a:xfrm rot="5400000">
            <a:off x="2550913" y="-106022"/>
            <a:ext cx="71118" cy="3493372"/>
          </a:xfrm>
          <a:prstGeom prst="round2SameRect">
            <a:avLst>
              <a:gd name="adj1" fmla="val 50000"/>
              <a:gd name="adj2" fmla="val 0"/>
            </a:avLst>
          </a:prstGeom>
          <a:solidFill>
            <a:srgbClr val="72FC9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7DC8BC54-EA07-B376-DDA5-1752DFB7AB7A}"/>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39786" y="2318513"/>
            <a:ext cx="340512" cy="340512"/>
          </a:xfrm>
          <a:prstGeom prst="rect">
            <a:avLst/>
          </a:prstGeom>
        </p:spPr>
      </p:pic>
      <p:pic>
        <p:nvPicPr>
          <p:cNvPr id="10" name="図 9">
            <a:extLst>
              <a:ext uri="{FF2B5EF4-FFF2-40B4-BE49-F238E27FC236}">
                <a16:creationId xmlns:a16="http://schemas.microsoft.com/office/drawing/2014/main" id="{B1FAD1C1-A927-E614-B22C-584B09B2D08C}"/>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flipH="1">
            <a:off x="839786" y="3006993"/>
            <a:ext cx="340512" cy="340512"/>
          </a:xfrm>
          <a:prstGeom prst="rect">
            <a:avLst/>
          </a:prstGeom>
        </p:spPr>
      </p:pic>
      <p:pic>
        <p:nvPicPr>
          <p:cNvPr id="14" name="図 13">
            <a:extLst>
              <a:ext uri="{FF2B5EF4-FFF2-40B4-BE49-F238E27FC236}">
                <a16:creationId xmlns:a16="http://schemas.microsoft.com/office/drawing/2014/main" id="{489C701C-686C-6C1D-8AB1-96EE4570C282}"/>
              </a:ext>
            </a:extLst>
          </p:cNvPr>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39786" y="3695473"/>
            <a:ext cx="340512" cy="340512"/>
          </a:xfrm>
          <a:prstGeom prst="rect">
            <a:avLst/>
          </a:prstGeom>
        </p:spPr>
      </p:pic>
      <p:pic>
        <p:nvPicPr>
          <p:cNvPr id="16" name="図 15">
            <a:extLst>
              <a:ext uri="{FF2B5EF4-FFF2-40B4-BE49-F238E27FC236}">
                <a16:creationId xmlns:a16="http://schemas.microsoft.com/office/drawing/2014/main" id="{D0021429-FE2C-E6C9-C3E1-1F8B2505DFF5}"/>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839786" y="4383953"/>
            <a:ext cx="340512" cy="340512"/>
          </a:xfrm>
          <a:prstGeom prst="rect">
            <a:avLst/>
          </a:prstGeom>
        </p:spPr>
      </p:pic>
      <p:sp>
        <p:nvSpPr>
          <p:cNvPr id="18" name="テキスト プレースホルダー 17">
            <a:extLst>
              <a:ext uri="{FF2B5EF4-FFF2-40B4-BE49-F238E27FC236}">
                <a16:creationId xmlns:a16="http://schemas.microsoft.com/office/drawing/2014/main" id="{59775DD8-F210-EF2B-BAF8-96D29D8617E1}"/>
              </a:ext>
            </a:extLst>
          </p:cNvPr>
          <p:cNvSpPr>
            <a:spLocks noGrp="1"/>
          </p:cNvSpPr>
          <p:nvPr>
            <p:ph type="body" sz="quarter" idx="14" hasCustomPrompt="1"/>
          </p:nvPr>
        </p:nvSpPr>
        <p:spPr>
          <a:xfrm>
            <a:off x="1593501" y="2248281"/>
            <a:ext cx="4089297" cy="480975"/>
          </a:xfrm>
        </p:spPr>
        <p:txBody>
          <a:bodyPr anchor="ctr">
            <a:normAutofit/>
          </a:bodyPr>
          <a:lstStyle>
            <a:lvl1pPr marL="0" indent="0">
              <a:buNone/>
              <a:defRPr sz="2000"/>
            </a:lvl1pPr>
          </a:lstStyle>
          <a:p>
            <a:pPr lvl="0"/>
            <a:r>
              <a:rPr kumimoji="1" lang="ja-JP" altLang="en-US" dirty="0"/>
              <a:t>会社名</a:t>
            </a:r>
          </a:p>
        </p:txBody>
      </p:sp>
      <p:sp>
        <p:nvSpPr>
          <p:cNvPr id="19" name="テキスト プレースホルダー 17">
            <a:extLst>
              <a:ext uri="{FF2B5EF4-FFF2-40B4-BE49-F238E27FC236}">
                <a16:creationId xmlns:a16="http://schemas.microsoft.com/office/drawing/2014/main" id="{584AE70E-A63A-DE8D-D57F-885A588AACF6}"/>
              </a:ext>
            </a:extLst>
          </p:cNvPr>
          <p:cNvSpPr>
            <a:spLocks noGrp="1"/>
          </p:cNvSpPr>
          <p:nvPr>
            <p:ph type="body" sz="quarter" idx="15" hasCustomPrompt="1"/>
          </p:nvPr>
        </p:nvSpPr>
        <p:spPr>
          <a:xfrm>
            <a:off x="1593501" y="2936761"/>
            <a:ext cx="4089297" cy="480975"/>
          </a:xfrm>
        </p:spPr>
        <p:txBody>
          <a:bodyPr anchor="ctr">
            <a:normAutofit/>
          </a:bodyPr>
          <a:lstStyle>
            <a:lvl1pPr marL="0" indent="0">
              <a:buNone/>
              <a:defRPr sz="2000"/>
            </a:lvl1pPr>
          </a:lstStyle>
          <a:p>
            <a:pPr lvl="0"/>
            <a:r>
              <a:rPr kumimoji="1" lang="ja-JP" altLang="en-US" dirty="0"/>
              <a:t>住所</a:t>
            </a:r>
          </a:p>
        </p:txBody>
      </p:sp>
      <p:sp>
        <p:nvSpPr>
          <p:cNvPr id="20" name="テキスト プレースホルダー 17">
            <a:extLst>
              <a:ext uri="{FF2B5EF4-FFF2-40B4-BE49-F238E27FC236}">
                <a16:creationId xmlns:a16="http://schemas.microsoft.com/office/drawing/2014/main" id="{56E8E728-DBB9-B4D9-C497-39575FE3C880}"/>
              </a:ext>
            </a:extLst>
          </p:cNvPr>
          <p:cNvSpPr>
            <a:spLocks noGrp="1"/>
          </p:cNvSpPr>
          <p:nvPr>
            <p:ph type="body" sz="quarter" idx="16" hasCustomPrompt="1"/>
          </p:nvPr>
        </p:nvSpPr>
        <p:spPr>
          <a:xfrm>
            <a:off x="1593501" y="3625241"/>
            <a:ext cx="4089297" cy="480975"/>
          </a:xfrm>
        </p:spPr>
        <p:txBody>
          <a:bodyPr anchor="ctr">
            <a:normAutofit/>
          </a:bodyPr>
          <a:lstStyle>
            <a:lvl1pPr marL="0" indent="0">
              <a:buNone/>
              <a:defRPr sz="2000"/>
            </a:lvl1pPr>
          </a:lstStyle>
          <a:p>
            <a:pPr lvl="0"/>
            <a:r>
              <a:rPr kumimoji="1" lang="ja-JP" altLang="en-US" dirty="0"/>
              <a:t>電話番号</a:t>
            </a:r>
          </a:p>
        </p:txBody>
      </p:sp>
      <p:sp>
        <p:nvSpPr>
          <p:cNvPr id="21" name="テキスト プレースホルダー 17">
            <a:extLst>
              <a:ext uri="{FF2B5EF4-FFF2-40B4-BE49-F238E27FC236}">
                <a16:creationId xmlns:a16="http://schemas.microsoft.com/office/drawing/2014/main" id="{384EEDD5-86C7-03C4-D055-721AA7A0DFC2}"/>
              </a:ext>
            </a:extLst>
          </p:cNvPr>
          <p:cNvSpPr>
            <a:spLocks noGrp="1"/>
          </p:cNvSpPr>
          <p:nvPr>
            <p:ph type="body" sz="quarter" idx="17" hasCustomPrompt="1"/>
          </p:nvPr>
        </p:nvSpPr>
        <p:spPr>
          <a:xfrm>
            <a:off x="1593501" y="4313721"/>
            <a:ext cx="4089297" cy="480975"/>
          </a:xfrm>
        </p:spPr>
        <p:txBody>
          <a:bodyPr anchor="ctr">
            <a:normAutofit/>
          </a:bodyPr>
          <a:lstStyle>
            <a:lvl1pPr marL="0" indent="0">
              <a:buNone/>
              <a:defRPr sz="2000"/>
            </a:lvl1pPr>
          </a:lstStyle>
          <a:p>
            <a:pPr lvl="0"/>
            <a:r>
              <a:rPr kumimoji="1" lang="ja-JP" altLang="en-US" dirty="0"/>
              <a:t>メールアドレス</a:t>
            </a:r>
          </a:p>
        </p:txBody>
      </p:sp>
    </p:spTree>
    <p:extLst>
      <p:ext uri="{BB962C8B-B14F-4D97-AF65-F5344CB8AC3E}">
        <p14:creationId xmlns:p14="http://schemas.microsoft.com/office/powerpoint/2010/main" val="31782974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31958A-6EE2-99B6-1EBB-3F52CB93154E}"/>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301B90-6DE0-BBF7-177C-5446A27D9E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F53D4076-30A4-66F4-339D-8EEF47C9F9C2}"/>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5" name="フッター プレースホルダー 4">
            <a:extLst>
              <a:ext uri="{FF2B5EF4-FFF2-40B4-BE49-F238E27FC236}">
                <a16:creationId xmlns:a16="http://schemas.microsoft.com/office/drawing/2014/main" id="{347913E3-1152-B5FF-1037-D8C8223BFAB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1850140-F5C4-32E4-2130-88B62E025D47}"/>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2548227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4EA4A0-7510-8AB6-37C5-16E948BDB45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147BB5D-55B8-7F2A-C20D-80B4908CA974}"/>
              </a:ext>
            </a:extLst>
          </p:cNvPr>
          <p:cNvSpPr>
            <a:spLocks noGrp="1"/>
          </p:cNvSpPr>
          <p:nvPr>
            <p:ph sz="half" idx="1"/>
          </p:nvPr>
        </p:nvSpPr>
        <p:spPr>
          <a:xfrm>
            <a:off x="838200" y="1825625"/>
            <a:ext cx="5181600" cy="4351338"/>
          </a:xfrm>
        </p:spPr>
        <p:txBody>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コンテンツ プレースホルダー 3">
            <a:extLst>
              <a:ext uri="{FF2B5EF4-FFF2-40B4-BE49-F238E27FC236}">
                <a16:creationId xmlns:a16="http://schemas.microsoft.com/office/drawing/2014/main" id="{6A9C6EA4-C43D-5EB1-37DA-31B8219070F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1B0AF9D-E25B-BD4F-6153-B880E49F49BF}"/>
              </a:ext>
            </a:extLst>
          </p:cNvPr>
          <p:cNvSpPr>
            <a:spLocks noGrp="1"/>
          </p:cNvSpPr>
          <p:nvPr>
            <p:ph type="dt" sz="half" idx="10"/>
          </p:nvPr>
        </p:nvSpPr>
        <p:spPr>
          <a:xfrm>
            <a:off x="838200" y="6356350"/>
            <a:ext cx="2743200" cy="365125"/>
          </a:xfrm>
          <a:prstGeom prst="rect">
            <a:avLst/>
          </a:prstGeom>
        </p:spPr>
        <p:txBody>
          <a:bodyPr/>
          <a:lstStyle/>
          <a:p>
            <a:fld id="{2983B309-9878-4E44-B061-3199DD6974EC}" type="datetimeFigureOut">
              <a:rPr kumimoji="1" lang="ja-JP" altLang="en-US" smtClean="0"/>
              <a:t>2024/9/4</a:t>
            </a:fld>
            <a:endParaRPr kumimoji="1" lang="ja-JP" altLang="en-US"/>
          </a:p>
        </p:txBody>
      </p:sp>
      <p:sp>
        <p:nvSpPr>
          <p:cNvPr id="6" name="フッター プレースホルダー 5">
            <a:extLst>
              <a:ext uri="{FF2B5EF4-FFF2-40B4-BE49-F238E27FC236}">
                <a16:creationId xmlns:a16="http://schemas.microsoft.com/office/drawing/2014/main" id="{3FAE22DF-59AE-B627-64DD-E9F8AA4770E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9C4D5F3-EDFA-7D54-46C5-AB3A27D3B4CC}"/>
              </a:ext>
            </a:extLst>
          </p:cNvPr>
          <p:cNvSpPr>
            <a:spLocks noGrp="1"/>
          </p:cNvSpPr>
          <p:nvPr>
            <p:ph type="sldNum" sz="quarter" idx="12"/>
          </p:nvPr>
        </p:nvSpPr>
        <p:spPr/>
        <p:txBody>
          <a:body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3005242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E68EF34A-6BC0-7011-B29A-D9DB7CF3A9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F295D669-91D5-A313-5FF4-A3DE49B939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フッター プレースホルダー 4">
            <a:extLst>
              <a:ext uri="{FF2B5EF4-FFF2-40B4-BE49-F238E27FC236}">
                <a16:creationId xmlns:a16="http://schemas.microsoft.com/office/drawing/2014/main" id="{8AF5DAC8-A7F0-6FA8-BA51-4DCC3A784E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50000"/>
                  </a:schemeClr>
                </a:solidFill>
                <a:latin typeface="Meiryo UI" panose="020B0604030504040204" pitchFamily="50" charset="-128"/>
                <a:ea typeface="Meiryo UI" panose="020B0604030504040204" pitchFamily="50" charset="-128"/>
              </a:defRPr>
            </a:lvl1pPr>
          </a:lstStyle>
          <a:p>
            <a:endParaRPr lang="ja-JP" altLang="en-US" dirty="0"/>
          </a:p>
        </p:txBody>
      </p:sp>
      <p:sp>
        <p:nvSpPr>
          <p:cNvPr id="6" name="スライド番号プレースホルダー 5">
            <a:extLst>
              <a:ext uri="{FF2B5EF4-FFF2-40B4-BE49-F238E27FC236}">
                <a16:creationId xmlns:a16="http://schemas.microsoft.com/office/drawing/2014/main" id="{CB87BC72-635F-30A3-4477-FAD64FF542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F94CC-B272-4501-B28D-23B093DEA695}" type="slidenum">
              <a:rPr kumimoji="1" lang="ja-JP" altLang="en-US" smtClean="0"/>
              <a:t>‹#›</a:t>
            </a:fld>
            <a:endParaRPr kumimoji="1" lang="ja-JP" altLang="en-US"/>
          </a:p>
        </p:txBody>
      </p:sp>
    </p:spTree>
    <p:extLst>
      <p:ext uri="{BB962C8B-B14F-4D97-AF65-F5344CB8AC3E}">
        <p14:creationId xmlns:p14="http://schemas.microsoft.com/office/powerpoint/2010/main" val="2977100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56" r:id="rId5"/>
    <p:sldLayoutId id="2147483660" r:id="rId6"/>
    <p:sldLayoutId id="2147483663" r:id="rId7"/>
    <p:sldLayoutId id="2147483651" r:id="rId8"/>
    <p:sldLayoutId id="2147483652" r:id="rId9"/>
    <p:sldLayoutId id="2147483653" r:id="rId10"/>
    <p:sldLayoutId id="2147483654" r:id="rId11"/>
    <p:sldLayoutId id="2147483655"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kumimoji="1" sz="4400" b="1" kern="1200">
          <a:solidFill>
            <a:schemeClr val="tx1">
              <a:lumMod val="75000"/>
              <a:lumOff val="25000"/>
            </a:schemeClr>
          </a:solidFill>
          <a:latin typeface="Meiryo UI" panose="020B0604030504040204" pitchFamily="50" charset="-128"/>
          <a:ea typeface="Meiryo UI" panose="020B0604030504040204" pitchFamily="50" charset="-128"/>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lumMod val="75000"/>
              <a:lumOff val="25000"/>
            </a:schemeClr>
          </a:solidFill>
          <a:latin typeface="Meiryo UI" panose="020B0604030504040204" pitchFamily="50" charset="-128"/>
          <a:ea typeface="Meiryo UI" panose="020B0604030504040204" pitchFamily="50" charset="-128"/>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lumMod val="75000"/>
              <a:lumOff val="25000"/>
            </a:schemeClr>
          </a:solidFill>
          <a:latin typeface="Meiryo UI" panose="020B0604030504040204" pitchFamily="50" charset="-128"/>
          <a:ea typeface="Meiryo UI" panose="020B0604030504040204" pitchFamily="50" charset="-128"/>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lumMod val="75000"/>
              <a:lumOff val="25000"/>
            </a:schemeClr>
          </a:solidFill>
          <a:latin typeface="Meiryo UI" panose="020B0604030504040204" pitchFamily="50" charset="-128"/>
          <a:ea typeface="Meiryo UI" panose="020B0604030504040204"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lumMod val="75000"/>
              <a:lumOff val="25000"/>
            </a:schemeClr>
          </a:solidFill>
          <a:latin typeface="Meiryo UI" panose="020B0604030504040204" pitchFamily="50" charset="-128"/>
          <a:ea typeface="Meiryo UI" panose="020B0604030504040204" pitchFamily="50"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4.xml"/><Relationship Id="rId5" Type="http://schemas.openxmlformats.org/officeDocument/2006/relationships/image" Target="../media/image21.jpeg"/><Relationship Id="rId4" Type="http://schemas.openxmlformats.org/officeDocument/2006/relationships/image" Target="../media/image20.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48E830-A75D-9E3E-DF14-3CE755084117}"/>
              </a:ext>
            </a:extLst>
          </p:cNvPr>
          <p:cNvSpPr>
            <a:spLocks noGrp="1"/>
          </p:cNvSpPr>
          <p:nvPr>
            <p:ph type="ctrTitle"/>
          </p:nvPr>
        </p:nvSpPr>
        <p:spPr/>
        <p:txBody>
          <a:bodyPr/>
          <a:lstStyle/>
          <a:p>
            <a:r>
              <a:rPr kumimoji="1" lang="ja-JP" altLang="en-US" dirty="0"/>
              <a:t>自動ブログ機能付き</a:t>
            </a:r>
            <a:br>
              <a:rPr kumimoji="1" lang="en-US" altLang="ja-JP" dirty="0"/>
            </a:br>
            <a:r>
              <a:rPr kumimoji="1" lang="ja-JP" altLang="en-US" dirty="0"/>
              <a:t>集客サイト</a:t>
            </a:r>
          </a:p>
        </p:txBody>
      </p:sp>
      <p:sp>
        <p:nvSpPr>
          <p:cNvPr id="3" name="字幕 2">
            <a:extLst>
              <a:ext uri="{FF2B5EF4-FFF2-40B4-BE49-F238E27FC236}">
                <a16:creationId xmlns:a16="http://schemas.microsoft.com/office/drawing/2014/main" id="{4906C087-C377-7F3A-3019-CE8ED361DA13}"/>
              </a:ext>
            </a:extLst>
          </p:cNvPr>
          <p:cNvSpPr>
            <a:spLocks noGrp="1"/>
          </p:cNvSpPr>
          <p:nvPr>
            <p:ph type="subTitle" idx="1"/>
          </p:nvPr>
        </p:nvSpPr>
        <p:spPr/>
        <p:txBody>
          <a:bodyPr/>
          <a:lstStyle/>
          <a:p>
            <a:r>
              <a:rPr kumimoji="1" lang="ja-JP" altLang="en-US" dirty="0"/>
              <a:t>もう悩まない</a:t>
            </a:r>
            <a:r>
              <a:rPr kumimoji="1" lang="en-US" altLang="ja-JP" dirty="0"/>
              <a:t>WEB</a:t>
            </a:r>
            <a:r>
              <a:rPr kumimoji="1" lang="ja-JP" altLang="en-US" dirty="0"/>
              <a:t>集客！！</a:t>
            </a:r>
          </a:p>
        </p:txBody>
      </p:sp>
    </p:spTree>
    <p:extLst>
      <p:ext uri="{BB962C8B-B14F-4D97-AF65-F5344CB8AC3E}">
        <p14:creationId xmlns:p14="http://schemas.microsoft.com/office/powerpoint/2010/main" val="2293150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6B24AD-EBC4-A7FE-29AB-AE17795F63E7}"/>
              </a:ext>
            </a:extLst>
          </p:cNvPr>
          <p:cNvSpPr>
            <a:spLocks noGrp="1"/>
          </p:cNvSpPr>
          <p:nvPr>
            <p:ph type="title"/>
          </p:nvPr>
        </p:nvSpPr>
        <p:spPr/>
        <p:txBody>
          <a:bodyPr/>
          <a:lstStyle/>
          <a:p>
            <a:r>
              <a:rPr kumimoji="1" lang="ja-JP" altLang="en-US" dirty="0"/>
              <a:t>料金プラン</a:t>
            </a:r>
            <a:br>
              <a:rPr kumimoji="1" lang="en-US" altLang="ja-JP" dirty="0"/>
            </a:br>
            <a:endParaRPr kumimoji="1" lang="ja-JP" altLang="en-US" dirty="0"/>
          </a:p>
        </p:txBody>
      </p:sp>
      <p:sp>
        <p:nvSpPr>
          <p:cNvPr id="3" name="テキスト プレースホルダー 2">
            <a:extLst>
              <a:ext uri="{FF2B5EF4-FFF2-40B4-BE49-F238E27FC236}">
                <a16:creationId xmlns:a16="http://schemas.microsoft.com/office/drawing/2014/main" id="{86E1807A-8B84-544C-04F6-BE406586D66D}"/>
              </a:ext>
            </a:extLst>
          </p:cNvPr>
          <p:cNvSpPr>
            <a:spLocks noGrp="1"/>
          </p:cNvSpPr>
          <p:nvPr>
            <p:ph type="body" sz="half" idx="2"/>
          </p:nvPr>
        </p:nvSpPr>
        <p:spPr/>
        <p:txBody>
          <a:bodyPr/>
          <a:lstStyle/>
          <a:p>
            <a:r>
              <a:rPr kumimoji="1" lang="en-US" altLang="ja-JP" b="1" dirty="0"/>
              <a:t>03</a:t>
            </a:r>
            <a:r>
              <a:rPr lang="ja-JP" altLang="en-US" b="1" dirty="0"/>
              <a:t> </a:t>
            </a:r>
            <a:r>
              <a:rPr kumimoji="1" lang="en-US" altLang="ja-JP" b="1" dirty="0"/>
              <a:t>PRICE</a:t>
            </a:r>
            <a:endParaRPr kumimoji="1" lang="ja-JP" altLang="en-US" b="1" dirty="0"/>
          </a:p>
        </p:txBody>
      </p:sp>
      <p:pic>
        <p:nvPicPr>
          <p:cNvPr id="6" name="図プレースホルダー 5">
            <a:extLst>
              <a:ext uri="{FF2B5EF4-FFF2-40B4-BE49-F238E27FC236}">
                <a16:creationId xmlns:a16="http://schemas.microsoft.com/office/drawing/2014/main" id="{A52097A9-57B4-ED9F-0457-DDF34B508E0A}"/>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608881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0E71D983-3535-899C-AB9D-E44E88D9DA73}"/>
              </a:ext>
            </a:extLst>
          </p:cNvPr>
          <p:cNvSpPr>
            <a:spLocks noGrp="1"/>
          </p:cNvSpPr>
          <p:nvPr>
            <p:ph type="title"/>
          </p:nvPr>
        </p:nvSpPr>
        <p:spPr/>
        <p:txBody>
          <a:bodyPr>
            <a:normAutofit fontScale="90000"/>
          </a:bodyPr>
          <a:lstStyle/>
          <a:p>
            <a:r>
              <a:rPr lang="ja-JP" altLang="en-US" dirty="0"/>
              <a:t>料金プラン（例</a:t>
            </a:r>
            <a:r>
              <a:rPr lang="en-US" altLang="ja-JP" dirty="0"/>
              <a:t>1</a:t>
            </a:r>
            <a:r>
              <a:rPr lang="ja-JP" altLang="en-US" dirty="0"/>
              <a:t>）</a:t>
            </a:r>
          </a:p>
        </p:txBody>
      </p:sp>
      <p:sp>
        <p:nvSpPr>
          <p:cNvPr id="8" name="テキスト プレースホルダー 7">
            <a:extLst>
              <a:ext uri="{FF2B5EF4-FFF2-40B4-BE49-F238E27FC236}">
                <a16:creationId xmlns:a16="http://schemas.microsoft.com/office/drawing/2014/main" id="{F9AE77CE-693B-0076-8E27-0EDCAE01C8F6}"/>
              </a:ext>
            </a:extLst>
          </p:cNvPr>
          <p:cNvSpPr>
            <a:spLocks noGrp="1"/>
          </p:cNvSpPr>
          <p:nvPr>
            <p:ph type="body" sz="quarter" idx="13"/>
          </p:nvPr>
        </p:nvSpPr>
        <p:spPr/>
        <p:txBody>
          <a:bodyPr/>
          <a:lstStyle/>
          <a:p>
            <a:r>
              <a:rPr lang="en-US" altLang="ja-JP" dirty="0"/>
              <a:t>03</a:t>
            </a:r>
            <a:r>
              <a:rPr lang="ja-JP" altLang="en-US" dirty="0"/>
              <a:t> </a:t>
            </a:r>
            <a:r>
              <a:rPr lang="en-US" altLang="ja-JP" dirty="0"/>
              <a:t>PRICE</a:t>
            </a:r>
            <a:endParaRPr lang="ja-JP" altLang="en-US" dirty="0"/>
          </a:p>
        </p:txBody>
      </p:sp>
      <p:sp>
        <p:nvSpPr>
          <p:cNvPr id="4" name="テキスト プレースホルダー 3">
            <a:extLst>
              <a:ext uri="{FF2B5EF4-FFF2-40B4-BE49-F238E27FC236}">
                <a16:creationId xmlns:a16="http://schemas.microsoft.com/office/drawing/2014/main" id="{6BCFB198-5381-FD11-CFCF-504445CBD1FE}"/>
              </a:ext>
            </a:extLst>
          </p:cNvPr>
          <p:cNvSpPr>
            <a:spLocks noGrp="1"/>
          </p:cNvSpPr>
          <p:nvPr>
            <p:ph type="body" sz="quarter" idx="18"/>
          </p:nvPr>
        </p:nvSpPr>
        <p:spPr/>
        <p:txBody>
          <a:bodyPr>
            <a:normAutofit/>
          </a:bodyPr>
          <a:lstStyle/>
          <a:p>
            <a:r>
              <a:rPr lang="ja-JP" altLang="en-US" sz="1600" dirty="0"/>
              <a:t>スタータープラン</a:t>
            </a:r>
            <a:endParaRPr lang="en-US" altLang="ja-JP" sz="1600" dirty="0"/>
          </a:p>
          <a:p>
            <a:r>
              <a:rPr kumimoji="1" lang="en-US" altLang="ja-JP" dirty="0"/>
              <a:t>16,500</a:t>
            </a:r>
            <a:r>
              <a:rPr kumimoji="1" lang="ja-JP" altLang="en-US" sz="1400" dirty="0"/>
              <a:t>円</a:t>
            </a:r>
            <a:r>
              <a:rPr kumimoji="1" lang="en-US" altLang="ja-JP" sz="1400" dirty="0"/>
              <a:t>/</a:t>
            </a:r>
            <a:r>
              <a:rPr kumimoji="1" lang="ja-JP" altLang="en-US" sz="1400" dirty="0"/>
              <a:t>月額</a:t>
            </a:r>
            <a:endParaRPr kumimoji="1" lang="ja-JP" altLang="en-US" dirty="0"/>
          </a:p>
        </p:txBody>
      </p:sp>
      <p:sp>
        <p:nvSpPr>
          <p:cNvPr id="5" name="テキスト プレースホルダー 4">
            <a:extLst>
              <a:ext uri="{FF2B5EF4-FFF2-40B4-BE49-F238E27FC236}">
                <a16:creationId xmlns:a16="http://schemas.microsoft.com/office/drawing/2014/main" id="{2576B34A-2252-BD35-E6D0-0FD5A0EEFC9C}"/>
              </a:ext>
            </a:extLst>
          </p:cNvPr>
          <p:cNvSpPr>
            <a:spLocks noGrp="1"/>
          </p:cNvSpPr>
          <p:nvPr>
            <p:ph type="body" sz="quarter" idx="19"/>
          </p:nvPr>
        </p:nvSpPr>
        <p:spPr/>
        <p:txBody>
          <a:bodyPr>
            <a:normAutofit/>
          </a:bodyPr>
          <a:lstStyle/>
          <a:p>
            <a:r>
              <a:rPr lang="ja-JP" altLang="en-US" sz="1400" dirty="0"/>
              <a:t>プロプラン</a:t>
            </a:r>
            <a:endParaRPr lang="en-US" altLang="ja-JP" sz="2400" dirty="0"/>
          </a:p>
          <a:p>
            <a:r>
              <a:rPr kumimoji="1" lang="en-US" altLang="ja-JP" dirty="0"/>
              <a:t>27,500</a:t>
            </a:r>
            <a:r>
              <a:rPr kumimoji="1" lang="ja-JP" altLang="en-US" sz="1400" dirty="0"/>
              <a:t>円</a:t>
            </a:r>
            <a:r>
              <a:rPr kumimoji="1" lang="en-US" altLang="ja-JP" sz="1400" dirty="0"/>
              <a:t>/</a:t>
            </a:r>
            <a:r>
              <a:rPr kumimoji="1" lang="ja-JP" altLang="en-US" sz="1400" dirty="0"/>
              <a:t>月額</a:t>
            </a:r>
            <a:endParaRPr kumimoji="1" lang="ja-JP" altLang="en-US" sz="1600" dirty="0"/>
          </a:p>
        </p:txBody>
      </p:sp>
      <p:sp>
        <p:nvSpPr>
          <p:cNvPr id="6" name="テキスト プレースホルダー 5">
            <a:extLst>
              <a:ext uri="{FF2B5EF4-FFF2-40B4-BE49-F238E27FC236}">
                <a16:creationId xmlns:a16="http://schemas.microsoft.com/office/drawing/2014/main" id="{D3193916-8AB9-DAEB-CF62-BDAA03B943D9}"/>
              </a:ext>
            </a:extLst>
          </p:cNvPr>
          <p:cNvSpPr>
            <a:spLocks noGrp="1"/>
          </p:cNvSpPr>
          <p:nvPr>
            <p:ph type="body" sz="quarter" idx="20"/>
          </p:nvPr>
        </p:nvSpPr>
        <p:spPr/>
        <p:txBody>
          <a:bodyPr>
            <a:normAutofit/>
          </a:bodyPr>
          <a:lstStyle/>
          <a:p>
            <a:r>
              <a:rPr lang="ja-JP" altLang="en-US" sz="1600" dirty="0"/>
              <a:t>ブロガープラン</a:t>
            </a:r>
            <a:endParaRPr lang="en-US" altLang="ja-JP" sz="2800" dirty="0"/>
          </a:p>
          <a:p>
            <a:r>
              <a:rPr kumimoji="1" lang="en-US" altLang="ja-JP" dirty="0"/>
              <a:t>38,500</a:t>
            </a:r>
            <a:r>
              <a:rPr kumimoji="1" lang="ja-JP" altLang="en-US" sz="1400" dirty="0"/>
              <a:t>円</a:t>
            </a:r>
            <a:r>
              <a:rPr kumimoji="1" lang="en-US" altLang="ja-JP" sz="1400" dirty="0"/>
              <a:t>/</a:t>
            </a:r>
            <a:r>
              <a:rPr kumimoji="1" lang="ja-JP" altLang="en-US" sz="1400" dirty="0"/>
              <a:t>月額</a:t>
            </a:r>
            <a:endParaRPr kumimoji="1" lang="ja-JP" altLang="en-US" sz="2800" dirty="0"/>
          </a:p>
        </p:txBody>
      </p:sp>
      <p:graphicFrame>
        <p:nvGraphicFramePr>
          <p:cNvPr id="12" name="表プレースホルダー 11">
            <a:extLst>
              <a:ext uri="{FF2B5EF4-FFF2-40B4-BE49-F238E27FC236}">
                <a16:creationId xmlns:a16="http://schemas.microsoft.com/office/drawing/2014/main" id="{F0049B1F-5BF3-FADD-FA83-47F61A41CC61}"/>
              </a:ext>
            </a:extLst>
          </p:cNvPr>
          <p:cNvGraphicFramePr>
            <a:graphicFrameLocks noGrp="1"/>
          </p:cNvGraphicFramePr>
          <p:nvPr>
            <p:ph type="tbl" sz="quarter" idx="21"/>
            <p:extLst>
              <p:ext uri="{D42A27DB-BD31-4B8C-83A1-F6EECF244321}">
                <p14:modId xmlns:p14="http://schemas.microsoft.com/office/powerpoint/2010/main" val="1076273377"/>
              </p:ext>
            </p:extLst>
          </p:nvPr>
        </p:nvGraphicFramePr>
        <p:xfrm>
          <a:off x="461963" y="2508250"/>
          <a:ext cx="3632200" cy="3455992"/>
        </p:xfrm>
        <a:graphic>
          <a:graphicData uri="http://schemas.openxmlformats.org/drawingml/2006/table">
            <a:tbl>
              <a:tblPr bandRow="1">
                <a:tableStyleId>{91EBBBCC-DAD2-459C-BE2E-F6DE35CF9A28}</a:tableStyleId>
              </a:tblPr>
              <a:tblGrid>
                <a:gridCol w="3632200">
                  <a:extLst>
                    <a:ext uri="{9D8B030D-6E8A-4147-A177-3AD203B41FA5}">
                      <a16:colId xmlns:a16="http://schemas.microsoft.com/office/drawing/2014/main" val="1874995758"/>
                    </a:ext>
                  </a:extLst>
                </a:gridCol>
              </a:tblGrid>
              <a:tr h="431999">
                <a:tc>
                  <a:txBody>
                    <a:bodyPr/>
                    <a:lstStyle/>
                    <a:p>
                      <a:pPr algn="ctr"/>
                      <a:r>
                        <a:rPr kumimoji="1" lang="ja-JP" altLang="en-US" sz="1600" dirty="0">
                          <a:solidFill>
                            <a:schemeClr val="tx1">
                              <a:lumMod val="75000"/>
                              <a:lumOff val="25000"/>
                            </a:schemeClr>
                          </a:solidFill>
                          <a:latin typeface="+mj-ea"/>
                          <a:ea typeface="+mj-ea"/>
                        </a:rPr>
                        <a:t>投稿回数　週</a:t>
                      </a:r>
                      <a:r>
                        <a:rPr kumimoji="1" lang="en-US" altLang="ja-JP" sz="1600" dirty="0">
                          <a:solidFill>
                            <a:schemeClr val="tx1">
                              <a:lumMod val="75000"/>
                              <a:lumOff val="25000"/>
                            </a:schemeClr>
                          </a:solidFill>
                          <a:latin typeface="+mj-ea"/>
                          <a:ea typeface="+mj-ea"/>
                        </a:rPr>
                        <a:t>1</a:t>
                      </a:r>
                      <a:r>
                        <a:rPr kumimoji="1" lang="ja-JP" altLang="en-US" sz="1600" dirty="0">
                          <a:solidFill>
                            <a:schemeClr val="tx1">
                              <a:lumMod val="75000"/>
                              <a:lumOff val="25000"/>
                            </a:schemeClr>
                          </a:solidFill>
                          <a:latin typeface="+mj-ea"/>
                          <a:ea typeface="+mj-ea"/>
                        </a:rPr>
                        <a:t>回</a:t>
                      </a:r>
                    </a:p>
                  </a:txBody>
                  <a:tcPr anchor="ctr"/>
                </a:tc>
                <a:extLst>
                  <a:ext uri="{0D108BD9-81ED-4DB2-BD59-A6C34878D82A}">
                    <a16:rowId xmlns:a16="http://schemas.microsoft.com/office/drawing/2014/main" val="1625492403"/>
                  </a:ext>
                </a:extLst>
              </a:tr>
              <a:tr h="431999">
                <a:tc>
                  <a:txBody>
                    <a:bodyPr/>
                    <a:lstStyle/>
                    <a:p>
                      <a:pPr algn="ctr"/>
                      <a:r>
                        <a:rPr kumimoji="1" lang="ja-JP" altLang="en-US" sz="1600" dirty="0">
                          <a:solidFill>
                            <a:schemeClr val="tx1">
                              <a:lumMod val="75000"/>
                              <a:lumOff val="25000"/>
                            </a:schemeClr>
                          </a:solidFill>
                          <a:latin typeface="+mj-ea"/>
                          <a:ea typeface="+mj-ea"/>
                        </a:rPr>
                        <a:t>生成画像　あり</a:t>
                      </a:r>
                    </a:p>
                  </a:txBody>
                  <a:tcPr anchor="ctr"/>
                </a:tc>
                <a:extLst>
                  <a:ext uri="{0D108BD9-81ED-4DB2-BD59-A6C34878D82A}">
                    <a16:rowId xmlns:a16="http://schemas.microsoft.com/office/drawing/2014/main" val="788033868"/>
                  </a:ext>
                </a:extLst>
              </a:tr>
              <a:tr h="431999">
                <a:tc>
                  <a:txBody>
                    <a:bodyPr/>
                    <a:lstStyle/>
                    <a:p>
                      <a:pPr algn="ctr"/>
                      <a:r>
                        <a:rPr kumimoji="1" lang="ja-JP" altLang="en-US" sz="1600" dirty="0">
                          <a:solidFill>
                            <a:schemeClr val="tx1">
                              <a:lumMod val="75000"/>
                              <a:lumOff val="25000"/>
                            </a:schemeClr>
                          </a:solidFill>
                          <a:latin typeface="+mj-ea"/>
                          <a:ea typeface="+mj-ea"/>
                        </a:rPr>
                        <a:t>対策キーワード数　</a:t>
                      </a:r>
                      <a:r>
                        <a:rPr kumimoji="1" lang="en-US" altLang="ja-JP" sz="1600" dirty="0">
                          <a:solidFill>
                            <a:schemeClr val="tx1">
                              <a:lumMod val="75000"/>
                              <a:lumOff val="25000"/>
                            </a:schemeClr>
                          </a:solidFill>
                          <a:latin typeface="+mj-ea"/>
                          <a:ea typeface="+mj-ea"/>
                        </a:rPr>
                        <a:t>10</a:t>
                      </a:r>
                      <a:r>
                        <a:rPr kumimoji="1" lang="ja-JP" altLang="en-US" sz="1600" dirty="0">
                          <a:solidFill>
                            <a:schemeClr val="tx1">
                              <a:lumMod val="75000"/>
                              <a:lumOff val="25000"/>
                            </a:schemeClr>
                          </a:solidFill>
                          <a:latin typeface="+mj-ea"/>
                          <a:ea typeface="+mj-ea"/>
                        </a:rPr>
                        <a:t>個</a:t>
                      </a:r>
                    </a:p>
                  </a:txBody>
                  <a:tcPr anchor="ctr"/>
                </a:tc>
                <a:extLst>
                  <a:ext uri="{0D108BD9-81ED-4DB2-BD59-A6C34878D82A}">
                    <a16:rowId xmlns:a16="http://schemas.microsoft.com/office/drawing/2014/main" val="2778050975"/>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630196371"/>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487373359"/>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023095248"/>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069361456"/>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2039258298"/>
                  </a:ext>
                </a:extLst>
              </a:tr>
            </a:tbl>
          </a:graphicData>
        </a:graphic>
      </p:graphicFrame>
      <p:graphicFrame>
        <p:nvGraphicFramePr>
          <p:cNvPr id="13" name="表プレースホルダー 11">
            <a:extLst>
              <a:ext uri="{FF2B5EF4-FFF2-40B4-BE49-F238E27FC236}">
                <a16:creationId xmlns:a16="http://schemas.microsoft.com/office/drawing/2014/main" id="{B6DE8B9A-953B-432A-65C4-503260474464}"/>
              </a:ext>
            </a:extLst>
          </p:cNvPr>
          <p:cNvGraphicFramePr>
            <a:graphicFrameLocks/>
          </p:cNvGraphicFramePr>
          <p:nvPr>
            <p:extLst>
              <p:ext uri="{D42A27DB-BD31-4B8C-83A1-F6EECF244321}">
                <p14:modId xmlns:p14="http://schemas.microsoft.com/office/powerpoint/2010/main" val="460943358"/>
              </p:ext>
            </p:extLst>
          </p:nvPr>
        </p:nvGraphicFramePr>
        <p:xfrm>
          <a:off x="4308147" y="2508250"/>
          <a:ext cx="3632200" cy="3455992"/>
        </p:xfrm>
        <a:graphic>
          <a:graphicData uri="http://schemas.openxmlformats.org/drawingml/2006/table">
            <a:tbl>
              <a:tblPr bandRow="1">
                <a:tableStyleId>{91EBBBCC-DAD2-459C-BE2E-F6DE35CF9A28}</a:tableStyleId>
              </a:tblPr>
              <a:tblGrid>
                <a:gridCol w="3632200">
                  <a:extLst>
                    <a:ext uri="{9D8B030D-6E8A-4147-A177-3AD203B41FA5}">
                      <a16:colId xmlns:a16="http://schemas.microsoft.com/office/drawing/2014/main" val="1874995758"/>
                    </a:ext>
                  </a:extLst>
                </a:gridCol>
              </a:tblGrid>
              <a:tr h="431999">
                <a:tc>
                  <a:txBody>
                    <a:bodyPr/>
                    <a:lstStyle/>
                    <a:p>
                      <a:pPr algn="ctr"/>
                      <a:r>
                        <a:rPr kumimoji="1" lang="ja-JP" altLang="en-US" sz="1600" dirty="0">
                          <a:solidFill>
                            <a:schemeClr val="tx1">
                              <a:lumMod val="75000"/>
                              <a:lumOff val="25000"/>
                            </a:schemeClr>
                          </a:solidFill>
                          <a:latin typeface="+mj-ea"/>
                          <a:ea typeface="+mj-ea"/>
                        </a:rPr>
                        <a:t>投稿回数　週</a:t>
                      </a:r>
                      <a:r>
                        <a:rPr kumimoji="1" lang="en-US" altLang="ja-JP" sz="1600" dirty="0">
                          <a:solidFill>
                            <a:schemeClr val="tx1">
                              <a:lumMod val="75000"/>
                              <a:lumOff val="25000"/>
                            </a:schemeClr>
                          </a:solidFill>
                          <a:latin typeface="+mj-ea"/>
                          <a:ea typeface="+mj-ea"/>
                        </a:rPr>
                        <a:t>3</a:t>
                      </a:r>
                      <a:r>
                        <a:rPr kumimoji="1" lang="ja-JP" altLang="en-US" sz="1600" dirty="0">
                          <a:solidFill>
                            <a:schemeClr val="tx1">
                              <a:lumMod val="75000"/>
                              <a:lumOff val="25000"/>
                            </a:schemeClr>
                          </a:solidFill>
                          <a:latin typeface="+mj-ea"/>
                          <a:ea typeface="+mj-ea"/>
                        </a:rPr>
                        <a:t>回</a:t>
                      </a:r>
                    </a:p>
                  </a:txBody>
                  <a:tcPr anchor="ctr"/>
                </a:tc>
                <a:extLst>
                  <a:ext uri="{0D108BD9-81ED-4DB2-BD59-A6C34878D82A}">
                    <a16:rowId xmlns:a16="http://schemas.microsoft.com/office/drawing/2014/main" val="1625492403"/>
                  </a:ext>
                </a:extLst>
              </a:tr>
              <a:tr h="431999">
                <a:tc>
                  <a:txBody>
                    <a:bodyPr/>
                    <a:lstStyle/>
                    <a:p>
                      <a:pPr algn="ctr"/>
                      <a:r>
                        <a:rPr kumimoji="1" lang="ja-JP" altLang="en-US" sz="1600" dirty="0">
                          <a:solidFill>
                            <a:schemeClr val="tx1">
                              <a:lumMod val="75000"/>
                              <a:lumOff val="25000"/>
                            </a:schemeClr>
                          </a:solidFill>
                          <a:latin typeface="+mj-ea"/>
                          <a:ea typeface="+mj-ea"/>
                        </a:rPr>
                        <a:t>生成画像　あり</a:t>
                      </a:r>
                    </a:p>
                  </a:txBody>
                  <a:tcPr anchor="ctr"/>
                </a:tc>
                <a:extLst>
                  <a:ext uri="{0D108BD9-81ED-4DB2-BD59-A6C34878D82A}">
                    <a16:rowId xmlns:a16="http://schemas.microsoft.com/office/drawing/2014/main" val="788033868"/>
                  </a:ext>
                </a:extLst>
              </a:tr>
              <a:tr h="431999">
                <a:tc>
                  <a:txBody>
                    <a:bodyPr/>
                    <a:lstStyle/>
                    <a:p>
                      <a:pPr algn="ctr"/>
                      <a:r>
                        <a:rPr kumimoji="1" lang="ja-JP" altLang="en-US" sz="1600" dirty="0">
                          <a:solidFill>
                            <a:schemeClr val="tx1">
                              <a:lumMod val="75000"/>
                              <a:lumOff val="25000"/>
                            </a:schemeClr>
                          </a:solidFill>
                          <a:latin typeface="+mj-ea"/>
                          <a:ea typeface="+mj-ea"/>
                        </a:rPr>
                        <a:t>対策キーワード数　</a:t>
                      </a:r>
                      <a:r>
                        <a:rPr kumimoji="1" lang="en-US" altLang="ja-JP" sz="1600" dirty="0">
                          <a:solidFill>
                            <a:schemeClr val="tx1">
                              <a:lumMod val="75000"/>
                              <a:lumOff val="25000"/>
                            </a:schemeClr>
                          </a:solidFill>
                          <a:latin typeface="+mj-ea"/>
                          <a:ea typeface="+mj-ea"/>
                        </a:rPr>
                        <a:t>20</a:t>
                      </a:r>
                      <a:r>
                        <a:rPr kumimoji="1" lang="ja-JP" altLang="en-US" sz="1600" dirty="0">
                          <a:solidFill>
                            <a:schemeClr val="tx1">
                              <a:lumMod val="75000"/>
                              <a:lumOff val="25000"/>
                            </a:schemeClr>
                          </a:solidFill>
                          <a:latin typeface="+mj-ea"/>
                          <a:ea typeface="+mj-ea"/>
                        </a:rPr>
                        <a:t>個</a:t>
                      </a:r>
                    </a:p>
                  </a:txBody>
                  <a:tcPr anchor="ctr"/>
                </a:tc>
                <a:extLst>
                  <a:ext uri="{0D108BD9-81ED-4DB2-BD59-A6C34878D82A}">
                    <a16:rowId xmlns:a16="http://schemas.microsoft.com/office/drawing/2014/main" val="2778050975"/>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630196371"/>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487373359"/>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023095248"/>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069361456"/>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2039258298"/>
                  </a:ext>
                </a:extLst>
              </a:tr>
            </a:tbl>
          </a:graphicData>
        </a:graphic>
      </p:graphicFrame>
      <p:graphicFrame>
        <p:nvGraphicFramePr>
          <p:cNvPr id="14" name="表プレースホルダー 11">
            <a:extLst>
              <a:ext uri="{FF2B5EF4-FFF2-40B4-BE49-F238E27FC236}">
                <a16:creationId xmlns:a16="http://schemas.microsoft.com/office/drawing/2014/main" id="{5EB3F842-8681-239B-E1BD-5582B72CE1C7}"/>
              </a:ext>
            </a:extLst>
          </p:cNvPr>
          <p:cNvGraphicFramePr>
            <a:graphicFrameLocks/>
          </p:cNvGraphicFramePr>
          <p:nvPr>
            <p:extLst>
              <p:ext uri="{D42A27DB-BD31-4B8C-83A1-F6EECF244321}">
                <p14:modId xmlns:p14="http://schemas.microsoft.com/office/powerpoint/2010/main" val="3292613674"/>
              </p:ext>
            </p:extLst>
          </p:nvPr>
        </p:nvGraphicFramePr>
        <p:xfrm>
          <a:off x="8159044" y="2508250"/>
          <a:ext cx="3632200" cy="3455992"/>
        </p:xfrm>
        <a:graphic>
          <a:graphicData uri="http://schemas.openxmlformats.org/drawingml/2006/table">
            <a:tbl>
              <a:tblPr bandRow="1">
                <a:tableStyleId>{91EBBBCC-DAD2-459C-BE2E-F6DE35CF9A28}</a:tableStyleId>
              </a:tblPr>
              <a:tblGrid>
                <a:gridCol w="3632200">
                  <a:extLst>
                    <a:ext uri="{9D8B030D-6E8A-4147-A177-3AD203B41FA5}">
                      <a16:colId xmlns:a16="http://schemas.microsoft.com/office/drawing/2014/main" val="1874995758"/>
                    </a:ext>
                  </a:extLst>
                </a:gridCol>
              </a:tblGrid>
              <a:tr h="431999">
                <a:tc>
                  <a:txBody>
                    <a:bodyPr/>
                    <a:lstStyle/>
                    <a:p>
                      <a:pPr algn="ctr"/>
                      <a:r>
                        <a:rPr kumimoji="1" lang="ja-JP" altLang="en-US" sz="1600" dirty="0">
                          <a:solidFill>
                            <a:schemeClr val="tx1">
                              <a:lumMod val="75000"/>
                              <a:lumOff val="25000"/>
                            </a:schemeClr>
                          </a:solidFill>
                          <a:latin typeface="+mj-ea"/>
                          <a:ea typeface="+mj-ea"/>
                        </a:rPr>
                        <a:t>投稿回数　毎日</a:t>
                      </a:r>
                    </a:p>
                  </a:txBody>
                  <a:tcPr anchor="ctr"/>
                </a:tc>
                <a:extLst>
                  <a:ext uri="{0D108BD9-81ED-4DB2-BD59-A6C34878D82A}">
                    <a16:rowId xmlns:a16="http://schemas.microsoft.com/office/drawing/2014/main" val="1625492403"/>
                  </a:ext>
                </a:extLst>
              </a:tr>
              <a:tr h="431999">
                <a:tc>
                  <a:txBody>
                    <a:bodyPr/>
                    <a:lstStyle/>
                    <a:p>
                      <a:pPr algn="ctr"/>
                      <a:r>
                        <a:rPr kumimoji="1" lang="ja-JP" altLang="en-US" sz="1600" dirty="0">
                          <a:solidFill>
                            <a:schemeClr val="tx1">
                              <a:lumMod val="75000"/>
                              <a:lumOff val="25000"/>
                            </a:schemeClr>
                          </a:solidFill>
                          <a:latin typeface="+mj-ea"/>
                          <a:ea typeface="+mj-ea"/>
                        </a:rPr>
                        <a:t>生成画像　あり</a:t>
                      </a:r>
                    </a:p>
                  </a:txBody>
                  <a:tcPr anchor="ctr"/>
                </a:tc>
                <a:extLst>
                  <a:ext uri="{0D108BD9-81ED-4DB2-BD59-A6C34878D82A}">
                    <a16:rowId xmlns:a16="http://schemas.microsoft.com/office/drawing/2014/main" val="788033868"/>
                  </a:ext>
                </a:extLst>
              </a:tr>
              <a:tr h="431999">
                <a:tc>
                  <a:txBody>
                    <a:bodyPr/>
                    <a:lstStyle/>
                    <a:p>
                      <a:pPr algn="ctr"/>
                      <a:r>
                        <a:rPr kumimoji="1" lang="ja-JP" altLang="en-US" sz="1600" dirty="0">
                          <a:solidFill>
                            <a:schemeClr val="tx1">
                              <a:lumMod val="75000"/>
                              <a:lumOff val="25000"/>
                            </a:schemeClr>
                          </a:solidFill>
                          <a:latin typeface="+mj-ea"/>
                          <a:ea typeface="+mj-ea"/>
                        </a:rPr>
                        <a:t>対策キーワード数　</a:t>
                      </a:r>
                      <a:r>
                        <a:rPr kumimoji="1" lang="en-US" altLang="ja-JP" sz="1600" dirty="0">
                          <a:solidFill>
                            <a:schemeClr val="tx1">
                              <a:lumMod val="75000"/>
                              <a:lumOff val="25000"/>
                            </a:schemeClr>
                          </a:solidFill>
                          <a:latin typeface="+mj-ea"/>
                          <a:ea typeface="+mj-ea"/>
                        </a:rPr>
                        <a:t>30</a:t>
                      </a:r>
                      <a:r>
                        <a:rPr kumimoji="1" lang="ja-JP" altLang="en-US" sz="1600" dirty="0">
                          <a:solidFill>
                            <a:schemeClr val="tx1">
                              <a:lumMod val="75000"/>
                              <a:lumOff val="25000"/>
                            </a:schemeClr>
                          </a:solidFill>
                          <a:latin typeface="+mj-ea"/>
                          <a:ea typeface="+mj-ea"/>
                        </a:rPr>
                        <a:t>個</a:t>
                      </a:r>
                    </a:p>
                  </a:txBody>
                  <a:tcPr anchor="ctr"/>
                </a:tc>
                <a:extLst>
                  <a:ext uri="{0D108BD9-81ED-4DB2-BD59-A6C34878D82A}">
                    <a16:rowId xmlns:a16="http://schemas.microsoft.com/office/drawing/2014/main" val="2778050975"/>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630196371"/>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487373359"/>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023095248"/>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069361456"/>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2039258298"/>
                  </a:ext>
                </a:extLst>
              </a:tr>
            </a:tbl>
          </a:graphicData>
        </a:graphic>
      </p:graphicFrame>
    </p:spTree>
    <p:extLst>
      <p:ext uri="{BB962C8B-B14F-4D97-AF65-F5344CB8AC3E}">
        <p14:creationId xmlns:p14="http://schemas.microsoft.com/office/powerpoint/2010/main" val="143008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7CD80-0B00-9A7C-DE82-DF4DDB8C418A}"/>
            </a:ext>
          </a:extLst>
        </p:cNvPr>
        <p:cNvGrpSpPr/>
        <p:nvPr/>
      </p:nvGrpSpPr>
      <p:grpSpPr>
        <a:xfrm>
          <a:off x="0" y="0"/>
          <a:ext cx="0" cy="0"/>
          <a:chOff x="0" y="0"/>
          <a:chExt cx="0" cy="0"/>
        </a:xfrm>
      </p:grpSpPr>
      <p:sp>
        <p:nvSpPr>
          <p:cNvPr id="7" name="タイトル 6">
            <a:extLst>
              <a:ext uri="{FF2B5EF4-FFF2-40B4-BE49-F238E27FC236}">
                <a16:creationId xmlns:a16="http://schemas.microsoft.com/office/drawing/2014/main" id="{A95902CA-0DDC-E3AB-9647-C0B383772565}"/>
              </a:ext>
            </a:extLst>
          </p:cNvPr>
          <p:cNvSpPr>
            <a:spLocks noGrp="1"/>
          </p:cNvSpPr>
          <p:nvPr>
            <p:ph type="title"/>
          </p:nvPr>
        </p:nvSpPr>
        <p:spPr/>
        <p:txBody>
          <a:bodyPr>
            <a:normAutofit fontScale="90000"/>
          </a:bodyPr>
          <a:lstStyle/>
          <a:p>
            <a:r>
              <a:rPr lang="ja-JP" altLang="en-US" dirty="0"/>
              <a:t>料金プラン（例</a:t>
            </a:r>
            <a:r>
              <a:rPr lang="en-US" altLang="ja-JP" dirty="0"/>
              <a:t>2</a:t>
            </a:r>
            <a:r>
              <a:rPr lang="ja-JP" altLang="en-US" dirty="0"/>
              <a:t>）</a:t>
            </a:r>
          </a:p>
        </p:txBody>
      </p:sp>
      <p:sp>
        <p:nvSpPr>
          <p:cNvPr id="8" name="テキスト プレースホルダー 7">
            <a:extLst>
              <a:ext uri="{FF2B5EF4-FFF2-40B4-BE49-F238E27FC236}">
                <a16:creationId xmlns:a16="http://schemas.microsoft.com/office/drawing/2014/main" id="{2F104BE2-6CD5-64BA-384D-DFE75E1ACCDE}"/>
              </a:ext>
            </a:extLst>
          </p:cNvPr>
          <p:cNvSpPr>
            <a:spLocks noGrp="1"/>
          </p:cNvSpPr>
          <p:nvPr>
            <p:ph type="body" sz="quarter" idx="13"/>
          </p:nvPr>
        </p:nvSpPr>
        <p:spPr/>
        <p:txBody>
          <a:bodyPr/>
          <a:lstStyle/>
          <a:p>
            <a:r>
              <a:rPr lang="en-US" altLang="ja-JP" dirty="0"/>
              <a:t>03</a:t>
            </a:r>
            <a:r>
              <a:rPr lang="ja-JP" altLang="en-US" dirty="0"/>
              <a:t> </a:t>
            </a:r>
            <a:r>
              <a:rPr lang="en-US" altLang="ja-JP" dirty="0"/>
              <a:t>PRICE</a:t>
            </a:r>
            <a:endParaRPr lang="ja-JP" altLang="en-US" dirty="0"/>
          </a:p>
        </p:txBody>
      </p:sp>
      <p:sp>
        <p:nvSpPr>
          <p:cNvPr id="4" name="テキスト プレースホルダー 3">
            <a:extLst>
              <a:ext uri="{FF2B5EF4-FFF2-40B4-BE49-F238E27FC236}">
                <a16:creationId xmlns:a16="http://schemas.microsoft.com/office/drawing/2014/main" id="{2CFEBB67-AF64-AC6C-AC6B-06942E011A31}"/>
              </a:ext>
            </a:extLst>
          </p:cNvPr>
          <p:cNvSpPr>
            <a:spLocks noGrp="1"/>
          </p:cNvSpPr>
          <p:nvPr>
            <p:ph type="body" sz="quarter" idx="18"/>
          </p:nvPr>
        </p:nvSpPr>
        <p:spPr/>
        <p:txBody>
          <a:bodyPr>
            <a:normAutofit/>
          </a:bodyPr>
          <a:lstStyle/>
          <a:p>
            <a:r>
              <a:rPr lang="ja-JP" altLang="en-US" sz="1600" dirty="0"/>
              <a:t>通常プラン</a:t>
            </a:r>
            <a:endParaRPr lang="en-US" altLang="ja-JP" sz="1600" dirty="0"/>
          </a:p>
          <a:p>
            <a:r>
              <a:rPr kumimoji="1" lang="en-US" altLang="ja-JP" dirty="0"/>
              <a:t>22,000</a:t>
            </a:r>
            <a:r>
              <a:rPr kumimoji="1" lang="ja-JP" altLang="en-US" sz="1400" dirty="0"/>
              <a:t>円</a:t>
            </a:r>
            <a:r>
              <a:rPr kumimoji="1" lang="en-US" altLang="ja-JP" sz="1400" dirty="0"/>
              <a:t>/</a:t>
            </a:r>
            <a:r>
              <a:rPr kumimoji="1" lang="ja-JP" altLang="en-US" sz="1400" dirty="0"/>
              <a:t>月額</a:t>
            </a:r>
            <a:endParaRPr kumimoji="1" lang="ja-JP" altLang="en-US" dirty="0"/>
          </a:p>
        </p:txBody>
      </p:sp>
      <p:sp>
        <p:nvSpPr>
          <p:cNvPr id="5" name="テキスト プレースホルダー 4">
            <a:extLst>
              <a:ext uri="{FF2B5EF4-FFF2-40B4-BE49-F238E27FC236}">
                <a16:creationId xmlns:a16="http://schemas.microsoft.com/office/drawing/2014/main" id="{282BEBAC-E9B7-75AE-134A-DB599059157A}"/>
              </a:ext>
            </a:extLst>
          </p:cNvPr>
          <p:cNvSpPr>
            <a:spLocks noGrp="1"/>
          </p:cNvSpPr>
          <p:nvPr>
            <p:ph type="body" sz="quarter" idx="19"/>
          </p:nvPr>
        </p:nvSpPr>
        <p:spPr/>
        <p:txBody>
          <a:bodyPr>
            <a:normAutofit/>
          </a:bodyPr>
          <a:lstStyle/>
          <a:p>
            <a:r>
              <a:rPr lang="ja-JP" altLang="en-US" sz="1400" dirty="0"/>
              <a:t>ライタープラン</a:t>
            </a:r>
            <a:endParaRPr lang="en-US" altLang="ja-JP" sz="2400" dirty="0"/>
          </a:p>
          <a:p>
            <a:r>
              <a:rPr kumimoji="1" lang="en-US" altLang="ja-JP" dirty="0"/>
              <a:t>110,000</a:t>
            </a:r>
            <a:r>
              <a:rPr kumimoji="1" lang="ja-JP" altLang="en-US" sz="1400" dirty="0"/>
              <a:t>円</a:t>
            </a:r>
            <a:r>
              <a:rPr kumimoji="1" lang="en-US" altLang="ja-JP" sz="1400" dirty="0"/>
              <a:t>/</a:t>
            </a:r>
            <a:r>
              <a:rPr kumimoji="1" lang="ja-JP" altLang="en-US" sz="1400" dirty="0"/>
              <a:t>月額</a:t>
            </a:r>
            <a:endParaRPr kumimoji="1" lang="ja-JP" altLang="en-US" sz="1600" dirty="0"/>
          </a:p>
        </p:txBody>
      </p:sp>
      <p:sp>
        <p:nvSpPr>
          <p:cNvPr id="6" name="テキスト プレースホルダー 5">
            <a:extLst>
              <a:ext uri="{FF2B5EF4-FFF2-40B4-BE49-F238E27FC236}">
                <a16:creationId xmlns:a16="http://schemas.microsoft.com/office/drawing/2014/main" id="{B2324100-587F-3DDF-5DB9-F1A62506737C}"/>
              </a:ext>
            </a:extLst>
          </p:cNvPr>
          <p:cNvSpPr>
            <a:spLocks noGrp="1"/>
          </p:cNvSpPr>
          <p:nvPr>
            <p:ph type="body" sz="quarter" idx="20"/>
          </p:nvPr>
        </p:nvSpPr>
        <p:spPr/>
        <p:txBody>
          <a:bodyPr>
            <a:normAutofit/>
          </a:bodyPr>
          <a:lstStyle/>
          <a:p>
            <a:r>
              <a:rPr lang="ja-JP" altLang="en-US" sz="1600" dirty="0"/>
              <a:t>ライター＋</a:t>
            </a:r>
            <a:r>
              <a:rPr lang="en-US" altLang="ja-JP" sz="1600" dirty="0"/>
              <a:t>SNS</a:t>
            </a:r>
            <a:r>
              <a:rPr lang="ja-JP" altLang="en-US" sz="1600" dirty="0"/>
              <a:t>連携プラン</a:t>
            </a:r>
            <a:endParaRPr lang="en-US" altLang="ja-JP" sz="2800" dirty="0"/>
          </a:p>
          <a:p>
            <a:r>
              <a:rPr kumimoji="1" lang="en-US" altLang="ja-JP" dirty="0"/>
              <a:t>165,000</a:t>
            </a:r>
            <a:r>
              <a:rPr kumimoji="1" lang="ja-JP" altLang="en-US" sz="1400" dirty="0"/>
              <a:t>円</a:t>
            </a:r>
            <a:r>
              <a:rPr kumimoji="1" lang="en-US" altLang="ja-JP" sz="1400" dirty="0"/>
              <a:t>/</a:t>
            </a:r>
            <a:r>
              <a:rPr kumimoji="1" lang="ja-JP" altLang="en-US" sz="1400" dirty="0"/>
              <a:t>月額</a:t>
            </a:r>
            <a:endParaRPr kumimoji="1" lang="ja-JP" altLang="en-US" sz="2800" dirty="0"/>
          </a:p>
        </p:txBody>
      </p:sp>
      <p:graphicFrame>
        <p:nvGraphicFramePr>
          <p:cNvPr id="12" name="表プレースホルダー 11">
            <a:extLst>
              <a:ext uri="{FF2B5EF4-FFF2-40B4-BE49-F238E27FC236}">
                <a16:creationId xmlns:a16="http://schemas.microsoft.com/office/drawing/2014/main" id="{C24ADF76-F5FC-19DE-90BC-5E498CDDDF76}"/>
              </a:ext>
            </a:extLst>
          </p:cNvPr>
          <p:cNvGraphicFramePr>
            <a:graphicFrameLocks noGrp="1"/>
          </p:cNvGraphicFramePr>
          <p:nvPr>
            <p:ph type="tbl" sz="quarter" idx="21"/>
            <p:extLst>
              <p:ext uri="{D42A27DB-BD31-4B8C-83A1-F6EECF244321}">
                <p14:modId xmlns:p14="http://schemas.microsoft.com/office/powerpoint/2010/main" val="2616342513"/>
              </p:ext>
            </p:extLst>
          </p:nvPr>
        </p:nvGraphicFramePr>
        <p:xfrm>
          <a:off x="461963" y="2508250"/>
          <a:ext cx="3632200" cy="3455992"/>
        </p:xfrm>
        <a:graphic>
          <a:graphicData uri="http://schemas.openxmlformats.org/drawingml/2006/table">
            <a:tbl>
              <a:tblPr bandRow="1">
                <a:tableStyleId>{91EBBBCC-DAD2-459C-BE2E-F6DE35CF9A28}</a:tableStyleId>
              </a:tblPr>
              <a:tblGrid>
                <a:gridCol w="3632200">
                  <a:extLst>
                    <a:ext uri="{9D8B030D-6E8A-4147-A177-3AD203B41FA5}">
                      <a16:colId xmlns:a16="http://schemas.microsoft.com/office/drawing/2014/main" val="1874995758"/>
                    </a:ext>
                  </a:extLst>
                </a:gridCol>
              </a:tblGrid>
              <a:tr h="431999">
                <a:tc>
                  <a:txBody>
                    <a:bodyPr/>
                    <a:lstStyle/>
                    <a:p>
                      <a:pPr algn="ctr"/>
                      <a:r>
                        <a:rPr kumimoji="1" lang="ja-JP" altLang="en-US" sz="1600" dirty="0">
                          <a:solidFill>
                            <a:schemeClr val="tx1">
                              <a:lumMod val="75000"/>
                              <a:lumOff val="25000"/>
                            </a:schemeClr>
                          </a:solidFill>
                          <a:latin typeface="+mj-ea"/>
                          <a:ea typeface="+mj-ea"/>
                        </a:rPr>
                        <a:t>投稿回数　毎日</a:t>
                      </a:r>
                    </a:p>
                  </a:txBody>
                  <a:tcPr anchor="ctr"/>
                </a:tc>
                <a:extLst>
                  <a:ext uri="{0D108BD9-81ED-4DB2-BD59-A6C34878D82A}">
                    <a16:rowId xmlns:a16="http://schemas.microsoft.com/office/drawing/2014/main" val="1625492403"/>
                  </a:ext>
                </a:extLst>
              </a:tr>
              <a:tr h="431999">
                <a:tc>
                  <a:txBody>
                    <a:bodyPr/>
                    <a:lstStyle/>
                    <a:p>
                      <a:pPr algn="ctr"/>
                      <a:r>
                        <a:rPr kumimoji="1" lang="ja-JP" altLang="en-US" sz="1600" dirty="0">
                          <a:solidFill>
                            <a:schemeClr val="tx1">
                              <a:lumMod val="75000"/>
                              <a:lumOff val="25000"/>
                            </a:schemeClr>
                          </a:solidFill>
                          <a:latin typeface="+mj-ea"/>
                          <a:ea typeface="+mj-ea"/>
                        </a:rPr>
                        <a:t>生成画像　あり</a:t>
                      </a:r>
                    </a:p>
                  </a:txBody>
                  <a:tcPr anchor="ctr"/>
                </a:tc>
                <a:extLst>
                  <a:ext uri="{0D108BD9-81ED-4DB2-BD59-A6C34878D82A}">
                    <a16:rowId xmlns:a16="http://schemas.microsoft.com/office/drawing/2014/main" val="788033868"/>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2778050975"/>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630196371"/>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487373359"/>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023095248"/>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069361456"/>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2039258298"/>
                  </a:ext>
                </a:extLst>
              </a:tr>
            </a:tbl>
          </a:graphicData>
        </a:graphic>
      </p:graphicFrame>
      <p:graphicFrame>
        <p:nvGraphicFramePr>
          <p:cNvPr id="13" name="表プレースホルダー 11">
            <a:extLst>
              <a:ext uri="{FF2B5EF4-FFF2-40B4-BE49-F238E27FC236}">
                <a16:creationId xmlns:a16="http://schemas.microsoft.com/office/drawing/2014/main" id="{611FE7CC-5F6A-C630-5EEE-28067BFADA42}"/>
              </a:ext>
            </a:extLst>
          </p:cNvPr>
          <p:cNvGraphicFramePr>
            <a:graphicFrameLocks/>
          </p:cNvGraphicFramePr>
          <p:nvPr>
            <p:extLst>
              <p:ext uri="{D42A27DB-BD31-4B8C-83A1-F6EECF244321}">
                <p14:modId xmlns:p14="http://schemas.microsoft.com/office/powerpoint/2010/main" val="2192698237"/>
              </p:ext>
            </p:extLst>
          </p:nvPr>
        </p:nvGraphicFramePr>
        <p:xfrm>
          <a:off x="4308147" y="2508250"/>
          <a:ext cx="3632200" cy="3455992"/>
        </p:xfrm>
        <a:graphic>
          <a:graphicData uri="http://schemas.openxmlformats.org/drawingml/2006/table">
            <a:tbl>
              <a:tblPr bandRow="1">
                <a:tableStyleId>{91EBBBCC-DAD2-459C-BE2E-F6DE35CF9A28}</a:tableStyleId>
              </a:tblPr>
              <a:tblGrid>
                <a:gridCol w="3632200">
                  <a:extLst>
                    <a:ext uri="{9D8B030D-6E8A-4147-A177-3AD203B41FA5}">
                      <a16:colId xmlns:a16="http://schemas.microsoft.com/office/drawing/2014/main" val="1874995758"/>
                    </a:ext>
                  </a:extLst>
                </a:gridCol>
              </a:tblGrid>
              <a:tr h="431999">
                <a:tc>
                  <a:txBody>
                    <a:bodyPr/>
                    <a:lstStyle/>
                    <a:p>
                      <a:pPr algn="ctr"/>
                      <a:r>
                        <a:rPr kumimoji="1" lang="ja-JP" altLang="en-US" sz="1600" dirty="0">
                          <a:solidFill>
                            <a:schemeClr val="tx1">
                              <a:lumMod val="75000"/>
                              <a:lumOff val="25000"/>
                            </a:schemeClr>
                          </a:solidFill>
                          <a:latin typeface="+mj-ea"/>
                          <a:ea typeface="+mj-ea"/>
                        </a:rPr>
                        <a:t>投稿回数　毎日</a:t>
                      </a:r>
                    </a:p>
                  </a:txBody>
                  <a:tcPr anchor="ctr"/>
                </a:tc>
                <a:extLst>
                  <a:ext uri="{0D108BD9-81ED-4DB2-BD59-A6C34878D82A}">
                    <a16:rowId xmlns:a16="http://schemas.microsoft.com/office/drawing/2014/main" val="1625492403"/>
                  </a:ext>
                </a:extLst>
              </a:tr>
              <a:tr h="431999">
                <a:tc>
                  <a:txBody>
                    <a:bodyPr/>
                    <a:lstStyle/>
                    <a:p>
                      <a:pPr algn="ctr"/>
                      <a:r>
                        <a:rPr kumimoji="1" lang="ja-JP" altLang="en-US" sz="1600" dirty="0">
                          <a:solidFill>
                            <a:schemeClr val="tx1">
                              <a:lumMod val="75000"/>
                              <a:lumOff val="25000"/>
                            </a:schemeClr>
                          </a:solidFill>
                          <a:latin typeface="+mj-ea"/>
                          <a:ea typeface="+mj-ea"/>
                        </a:rPr>
                        <a:t>生成画像　あり</a:t>
                      </a:r>
                    </a:p>
                  </a:txBody>
                  <a:tcPr anchor="ctr"/>
                </a:tc>
                <a:extLst>
                  <a:ext uri="{0D108BD9-81ED-4DB2-BD59-A6C34878D82A}">
                    <a16:rowId xmlns:a16="http://schemas.microsoft.com/office/drawing/2014/main" val="788033868"/>
                  </a:ext>
                </a:extLst>
              </a:tr>
              <a:tr h="431999">
                <a:tc>
                  <a:txBody>
                    <a:bodyPr/>
                    <a:lstStyle/>
                    <a:p>
                      <a:pPr algn="ctr"/>
                      <a:r>
                        <a:rPr kumimoji="1" lang="ja-JP" altLang="en-US" sz="1600" dirty="0">
                          <a:solidFill>
                            <a:schemeClr val="tx1">
                              <a:lumMod val="75000"/>
                              <a:lumOff val="25000"/>
                            </a:schemeClr>
                          </a:solidFill>
                          <a:latin typeface="+mj-ea"/>
                          <a:ea typeface="+mj-ea"/>
                        </a:rPr>
                        <a:t>メタディスクリプション設定</a:t>
                      </a:r>
                    </a:p>
                  </a:txBody>
                  <a:tcPr anchor="ctr"/>
                </a:tc>
                <a:extLst>
                  <a:ext uri="{0D108BD9-81ED-4DB2-BD59-A6C34878D82A}">
                    <a16:rowId xmlns:a16="http://schemas.microsoft.com/office/drawing/2014/main" val="2778050975"/>
                  </a:ext>
                </a:extLst>
              </a:tr>
              <a:tr h="431999">
                <a:tc>
                  <a:txBody>
                    <a:bodyPr/>
                    <a:lstStyle/>
                    <a:p>
                      <a:pPr algn="ctr"/>
                      <a:r>
                        <a:rPr kumimoji="1" lang="ja-JP" altLang="en-US" sz="1600" dirty="0">
                          <a:solidFill>
                            <a:schemeClr val="tx1">
                              <a:lumMod val="75000"/>
                              <a:lumOff val="25000"/>
                            </a:schemeClr>
                          </a:solidFill>
                          <a:latin typeface="+mj-ea"/>
                          <a:ea typeface="+mj-ea"/>
                        </a:rPr>
                        <a:t>全記事ライターが修正</a:t>
                      </a:r>
                    </a:p>
                  </a:txBody>
                  <a:tcPr anchor="ctr"/>
                </a:tc>
                <a:extLst>
                  <a:ext uri="{0D108BD9-81ED-4DB2-BD59-A6C34878D82A}">
                    <a16:rowId xmlns:a16="http://schemas.microsoft.com/office/drawing/2014/main" val="3630196371"/>
                  </a:ext>
                </a:extLst>
              </a:tr>
              <a:tr h="431999">
                <a:tc>
                  <a:txBody>
                    <a:bodyPr/>
                    <a:lstStyle/>
                    <a:p>
                      <a:pPr algn="ctr"/>
                      <a:r>
                        <a:rPr kumimoji="1" lang="ja-JP" altLang="en-US" sz="1600" dirty="0">
                          <a:solidFill>
                            <a:schemeClr val="tx1">
                              <a:lumMod val="75000"/>
                              <a:lumOff val="25000"/>
                            </a:schemeClr>
                          </a:solidFill>
                          <a:latin typeface="+mj-ea"/>
                          <a:ea typeface="+mj-ea"/>
                        </a:rPr>
                        <a:t>装飾タグの設置</a:t>
                      </a:r>
                    </a:p>
                  </a:txBody>
                  <a:tcPr anchor="ctr"/>
                </a:tc>
                <a:extLst>
                  <a:ext uri="{0D108BD9-81ED-4DB2-BD59-A6C34878D82A}">
                    <a16:rowId xmlns:a16="http://schemas.microsoft.com/office/drawing/2014/main" val="3487373359"/>
                  </a:ext>
                </a:extLst>
              </a:tr>
              <a:tr h="431999">
                <a:tc>
                  <a:txBody>
                    <a:bodyPr/>
                    <a:lstStyle/>
                    <a:p>
                      <a:pPr algn="ctr"/>
                      <a:r>
                        <a:rPr kumimoji="1" lang="ja-JP" altLang="en-US" sz="1600" dirty="0">
                          <a:solidFill>
                            <a:schemeClr val="tx1">
                              <a:lumMod val="75000"/>
                              <a:lumOff val="25000"/>
                            </a:schemeClr>
                          </a:solidFill>
                          <a:latin typeface="+mj-ea"/>
                          <a:ea typeface="+mj-ea"/>
                        </a:rPr>
                        <a:t>追加画像設置</a:t>
                      </a:r>
                    </a:p>
                  </a:txBody>
                  <a:tcPr anchor="ctr"/>
                </a:tc>
                <a:extLst>
                  <a:ext uri="{0D108BD9-81ED-4DB2-BD59-A6C34878D82A}">
                    <a16:rowId xmlns:a16="http://schemas.microsoft.com/office/drawing/2014/main" val="3023095248"/>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069361456"/>
                  </a:ext>
                </a:extLst>
              </a:tr>
              <a:tr h="431999">
                <a:tc>
                  <a:txBody>
                    <a:bodyPr/>
                    <a:lstStyle/>
                    <a:p>
                      <a:pPr algn="ctr"/>
                      <a:endParaRPr kumimoji="1" lang="ja-JP" altLang="en-US"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2039258298"/>
                  </a:ext>
                </a:extLst>
              </a:tr>
            </a:tbl>
          </a:graphicData>
        </a:graphic>
      </p:graphicFrame>
      <p:graphicFrame>
        <p:nvGraphicFramePr>
          <p:cNvPr id="14" name="表プレースホルダー 11">
            <a:extLst>
              <a:ext uri="{FF2B5EF4-FFF2-40B4-BE49-F238E27FC236}">
                <a16:creationId xmlns:a16="http://schemas.microsoft.com/office/drawing/2014/main" id="{FF6D2011-EAED-ED3C-ABAD-1F9886DEA350}"/>
              </a:ext>
            </a:extLst>
          </p:cNvPr>
          <p:cNvGraphicFramePr>
            <a:graphicFrameLocks/>
          </p:cNvGraphicFramePr>
          <p:nvPr>
            <p:extLst>
              <p:ext uri="{D42A27DB-BD31-4B8C-83A1-F6EECF244321}">
                <p14:modId xmlns:p14="http://schemas.microsoft.com/office/powerpoint/2010/main" val="4193484156"/>
              </p:ext>
            </p:extLst>
          </p:nvPr>
        </p:nvGraphicFramePr>
        <p:xfrm>
          <a:off x="8159044" y="2508250"/>
          <a:ext cx="3632200" cy="3455992"/>
        </p:xfrm>
        <a:graphic>
          <a:graphicData uri="http://schemas.openxmlformats.org/drawingml/2006/table">
            <a:tbl>
              <a:tblPr bandRow="1">
                <a:tableStyleId>{91EBBBCC-DAD2-459C-BE2E-F6DE35CF9A28}</a:tableStyleId>
              </a:tblPr>
              <a:tblGrid>
                <a:gridCol w="3632200">
                  <a:extLst>
                    <a:ext uri="{9D8B030D-6E8A-4147-A177-3AD203B41FA5}">
                      <a16:colId xmlns:a16="http://schemas.microsoft.com/office/drawing/2014/main" val="1874995758"/>
                    </a:ext>
                  </a:extLst>
                </a:gridCol>
              </a:tblGrid>
              <a:tr h="431999">
                <a:tc>
                  <a:txBody>
                    <a:bodyPr/>
                    <a:lstStyle/>
                    <a:p>
                      <a:pPr algn="ctr"/>
                      <a:r>
                        <a:rPr kumimoji="1" lang="ja-JP" altLang="en-US" sz="1600" dirty="0">
                          <a:solidFill>
                            <a:schemeClr val="tx1">
                              <a:lumMod val="75000"/>
                              <a:lumOff val="25000"/>
                            </a:schemeClr>
                          </a:solidFill>
                          <a:latin typeface="+mj-ea"/>
                          <a:ea typeface="+mj-ea"/>
                        </a:rPr>
                        <a:t>投稿回数　毎日</a:t>
                      </a:r>
                    </a:p>
                  </a:txBody>
                  <a:tcPr anchor="ctr"/>
                </a:tc>
                <a:extLst>
                  <a:ext uri="{0D108BD9-81ED-4DB2-BD59-A6C34878D82A}">
                    <a16:rowId xmlns:a16="http://schemas.microsoft.com/office/drawing/2014/main" val="1625492403"/>
                  </a:ext>
                </a:extLst>
              </a:tr>
              <a:tr h="431999">
                <a:tc>
                  <a:txBody>
                    <a:bodyPr/>
                    <a:lstStyle/>
                    <a:p>
                      <a:pPr algn="ctr"/>
                      <a:r>
                        <a:rPr kumimoji="1" lang="ja-JP" altLang="en-US" sz="1600" dirty="0">
                          <a:solidFill>
                            <a:schemeClr val="tx1">
                              <a:lumMod val="75000"/>
                              <a:lumOff val="25000"/>
                            </a:schemeClr>
                          </a:solidFill>
                          <a:latin typeface="+mj-ea"/>
                          <a:ea typeface="+mj-ea"/>
                        </a:rPr>
                        <a:t>生成画像　あり</a:t>
                      </a:r>
                    </a:p>
                  </a:txBody>
                  <a:tcPr anchor="ctr"/>
                </a:tc>
                <a:extLst>
                  <a:ext uri="{0D108BD9-81ED-4DB2-BD59-A6C34878D82A}">
                    <a16:rowId xmlns:a16="http://schemas.microsoft.com/office/drawing/2014/main" val="788033868"/>
                  </a:ext>
                </a:extLst>
              </a:tr>
              <a:tr h="431999">
                <a:tc>
                  <a:txBody>
                    <a:bodyPr/>
                    <a:lstStyle/>
                    <a:p>
                      <a:pPr algn="ctr"/>
                      <a:r>
                        <a:rPr kumimoji="1" lang="ja-JP" altLang="en-US" sz="1600" dirty="0">
                          <a:solidFill>
                            <a:schemeClr val="tx1">
                              <a:lumMod val="75000"/>
                              <a:lumOff val="25000"/>
                            </a:schemeClr>
                          </a:solidFill>
                          <a:latin typeface="+mj-ea"/>
                          <a:ea typeface="+mj-ea"/>
                        </a:rPr>
                        <a:t>メタディスクリプション設定</a:t>
                      </a:r>
                    </a:p>
                  </a:txBody>
                  <a:tcPr anchor="ctr"/>
                </a:tc>
                <a:extLst>
                  <a:ext uri="{0D108BD9-81ED-4DB2-BD59-A6C34878D82A}">
                    <a16:rowId xmlns:a16="http://schemas.microsoft.com/office/drawing/2014/main" val="2778050975"/>
                  </a:ext>
                </a:extLst>
              </a:tr>
              <a:tr h="431999">
                <a:tc>
                  <a:txBody>
                    <a:bodyPr/>
                    <a:lstStyle/>
                    <a:p>
                      <a:pPr algn="ctr"/>
                      <a:r>
                        <a:rPr kumimoji="1" lang="ja-JP" altLang="en-US" sz="1600" dirty="0">
                          <a:solidFill>
                            <a:schemeClr val="tx1">
                              <a:lumMod val="75000"/>
                              <a:lumOff val="25000"/>
                            </a:schemeClr>
                          </a:solidFill>
                          <a:latin typeface="+mj-ea"/>
                          <a:ea typeface="+mj-ea"/>
                        </a:rPr>
                        <a:t>全記事ライターが修正</a:t>
                      </a:r>
                    </a:p>
                  </a:txBody>
                  <a:tcPr anchor="ctr"/>
                </a:tc>
                <a:extLst>
                  <a:ext uri="{0D108BD9-81ED-4DB2-BD59-A6C34878D82A}">
                    <a16:rowId xmlns:a16="http://schemas.microsoft.com/office/drawing/2014/main" val="3630196371"/>
                  </a:ext>
                </a:extLst>
              </a:tr>
              <a:tr h="431999">
                <a:tc>
                  <a:txBody>
                    <a:bodyPr/>
                    <a:lstStyle/>
                    <a:p>
                      <a:pPr algn="ctr"/>
                      <a:r>
                        <a:rPr kumimoji="1" lang="ja-JP" altLang="en-US" sz="1600" dirty="0">
                          <a:solidFill>
                            <a:schemeClr val="tx1">
                              <a:lumMod val="75000"/>
                              <a:lumOff val="25000"/>
                            </a:schemeClr>
                          </a:solidFill>
                          <a:latin typeface="+mj-ea"/>
                          <a:ea typeface="+mj-ea"/>
                        </a:rPr>
                        <a:t>装飾タグの設置</a:t>
                      </a:r>
                    </a:p>
                  </a:txBody>
                  <a:tcPr anchor="ctr"/>
                </a:tc>
                <a:extLst>
                  <a:ext uri="{0D108BD9-81ED-4DB2-BD59-A6C34878D82A}">
                    <a16:rowId xmlns:a16="http://schemas.microsoft.com/office/drawing/2014/main" val="3487373359"/>
                  </a:ext>
                </a:extLst>
              </a:tr>
              <a:tr h="431999">
                <a:tc>
                  <a:txBody>
                    <a:bodyPr/>
                    <a:lstStyle/>
                    <a:p>
                      <a:pPr algn="ctr"/>
                      <a:r>
                        <a:rPr kumimoji="1" lang="ja-JP" altLang="en-US" sz="1600" dirty="0">
                          <a:solidFill>
                            <a:schemeClr val="tx1">
                              <a:lumMod val="75000"/>
                              <a:lumOff val="25000"/>
                            </a:schemeClr>
                          </a:solidFill>
                          <a:latin typeface="+mj-ea"/>
                          <a:ea typeface="+mj-ea"/>
                        </a:rPr>
                        <a:t>追加画像設置</a:t>
                      </a:r>
                    </a:p>
                  </a:txBody>
                  <a:tcPr anchor="ctr"/>
                </a:tc>
                <a:extLst>
                  <a:ext uri="{0D108BD9-81ED-4DB2-BD59-A6C34878D82A}">
                    <a16:rowId xmlns:a16="http://schemas.microsoft.com/office/drawing/2014/main" val="3023095248"/>
                  </a:ext>
                </a:extLst>
              </a:tr>
              <a:tr h="431999">
                <a:tc>
                  <a:txBody>
                    <a:bodyPr/>
                    <a:lstStyle/>
                    <a:p>
                      <a:pPr algn="ctr"/>
                      <a:r>
                        <a:rPr kumimoji="1" lang="en-US" altLang="ja-JP" sz="1600" dirty="0">
                          <a:solidFill>
                            <a:schemeClr val="tx1">
                              <a:lumMod val="75000"/>
                              <a:lumOff val="25000"/>
                            </a:schemeClr>
                          </a:solidFill>
                          <a:latin typeface="+mj-ea"/>
                          <a:ea typeface="+mj-ea"/>
                        </a:rPr>
                        <a:t>SNS</a:t>
                      </a:r>
                      <a:r>
                        <a:rPr kumimoji="1" lang="ja-JP" altLang="en-US" sz="1600" dirty="0">
                          <a:solidFill>
                            <a:schemeClr val="tx1">
                              <a:lumMod val="75000"/>
                              <a:lumOff val="25000"/>
                            </a:schemeClr>
                          </a:solidFill>
                          <a:latin typeface="+mj-ea"/>
                          <a:ea typeface="+mj-ea"/>
                        </a:rPr>
                        <a:t>連携</a:t>
                      </a:r>
                      <a:endParaRPr kumimoji="1" lang="en-US" altLang="ja-JP" sz="1600" dirty="0">
                        <a:solidFill>
                          <a:schemeClr val="tx1">
                            <a:lumMod val="75000"/>
                            <a:lumOff val="25000"/>
                          </a:schemeClr>
                        </a:solidFill>
                        <a:latin typeface="+mj-ea"/>
                        <a:ea typeface="+mj-ea"/>
                      </a:endParaRPr>
                    </a:p>
                  </a:txBody>
                  <a:tcPr anchor="ctr"/>
                </a:tc>
                <a:extLst>
                  <a:ext uri="{0D108BD9-81ED-4DB2-BD59-A6C34878D82A}">
                    <a16:rowId xmlns:a16="http://schemas.microsoft.com/office/drawing/2014/main" val="3069361456"/>
                  </a:ext>
                </a:extLst>
              </a:tr>
              <a:tr h="431999">
                <a:tc>
                  <a:txBody>
                    <a:bodyPr/>
                    <a:lstStyle/>
                    <a:p>
                      <a:pPr algn="ctr"/>
                      <a:r>
                        <a:rPr kumimoji="1" lang="en-US" altLang="ja-JP" sz="1600" dirty="0">
                          <a:solidFill>
                            <a:schemeClr val="tx1">
                              <a:lumMod val="75000"/>
                              <a:lumOff val="25000"/>
                            </a:schemeClr>
                          </a:solidFill>
                          <a:latin typeface="+mj-ea"/>
                          <a:ea typeface="+mj-ea"/>
                        </a:rPr>
                        <a:t>Google</a:t>
                      </a:r>
                      <a:r>
                        <a:rPr kumimoji="1" lang="ja-JP" altLang="en-US" sz="1600" dirty="0">
                          <a:solidFill>
                            <a:schemeClr val="tx1">
                              <a:lumMod val="75000"/>
                              <a:lumOff val="25000"/>
                            </a:schemeClr>
                          </a:solidFill>
                          <a:latin typeface="+mj-ea"/>
                          <a:ea typeface="+mj-ea"/>
                        </a:rPr>
                        <a:t>マイビジネス連携</a:t>
                      </a:r>
                    </a:p>
                  </a:txBody>
                  <a:tcPr anchor="ctr"/>
                </a:tc>
                <a:extLst>
                  <a:ext uri="{0D108BD9-81ED-4DB2-BD59-A6C34878D82A}">
                    <a16:rowId xmlns:a16="http://schemas.microsoft.com/office/drawing/2014/main" val="2039258298"/>
                  </a:ext>
                </a:extLst>
              </a:tr>
            </a:tbl>
          </a:graphicData>
        </a:graphic>
      </p:graphicFrame>
    </p:spTree>
    <p:extLst>
      <p:ext uri="{BB962C8B-B14F-4D97-AF65-F5344CB8AC3E}">
        <p14:creationId xmlns:p14="http://schemas.microsoft.com/office/powerpoint/2010/main" val="2952142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CD5EAE-F97B-8AE1-094E-79E9913B9EC1}"/>
              </a:ext>
            </a:extLst>
          </p:cNvPr>
          <p:cNvSpPr>
            <a:spLocks noGrp="1"/>
          </p:cNvSpPr>
          <p:nvPr>
            <p:ph type="title"/>
          </p:nvPr>
        </p:nvSpPr>
        <p:spPr/>
        <p:txBody>
          <a:bodyPr/>
          <a:lstStyle/>
          <a:p>
            <a:r>
              <a:rPr kumimoji="1" lang="ja-JP" altLang="en-US" dirty="0"/>
              <a:t>よくあるご質問</a:t>
            </a:r>
            <a:br>
              <a:rPr kumimoji="1" lang="en-US" altLang="ja-JP" dirty="0"/>
            </a:br>
            <a:endParaRPr kumimoji="1" lang="ja-JP" altLang="en-US" dirty="0"/>
          </a:p>
        </p:txBody>
      </p:sp>
      <p:sp>
        <p:nvSpPr>
          <p:cNvPr id="3" name="テキスト プレースホルダー 2">
            <a:extLst>
              <a:ext uri="{FF2B5EF4-FFF2-40B4-BE49-F238E27FC236}">
                <a16:creationId xmlns:a16="http://schemas.microsoft.com/office/drawing/2014/main" id="{3DA6ADA9-3637-8165-22A8-28D2837E17A6}"/>
              </a:ext>
            </a:extLst>
          </p:cNvPr>
          <p:cNvSpPr>
            <a:spLocks noGrp="1"/>
          </p:cNvSpPr>
          <p:nvPr>
            <p:ph type="body" sz="half" idx="2"/>
          </p:nvPr>
        </p:nvSpPr>
        <p:spPr/>
        <p:txBody>
          <a:bodyPr/>
          <a:lstStyle/>
          <a:p>
            <a:r>
              <a:rPr kumimoji="1" lang="en-US" altLang="ja-JP" b="1" dirty="0"/>
              <a:t>04</a:t>
            </a:r>
            <a:r>
              <a:rPr kumimoji="1" lang="ja-JP" altLang="en-US" b="1" dirty="0"/>
              <a:t> </a:t>
            </a:r>
            <a:r>
              <a:rPr kumimoji="1" lang="en-US" altLang="ja-JP" b="1" dirty="0"/>
              <a:t>FAQ</a:t>
            </a:r>
            <a:endParaRPr kumimoji="1" lang="ja-JP" altLang="en-US" b="1" dirty="0"/>
          </a:p>
        </p:txBody>
      </p:sp>
      <p:pic>
        <p:nvPicPr>
          <p:cNvPr id="12" name="図プレースホルダー 11">
            <a:extLst>
              <a:ext uri="{FF2B5EF4-FFF2-40B4-BE49-F238E27FC236}">
                <a16:creationId xmlns:a16="http://schemas.microsoft.com/office/drawing/2014/main" id="{800BB902-A9F5-718C-D47C-0428E59DCEC2}"/>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8343088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10DE5A-01A0-49D3-E284-0DB31A4F1C9D}"/>
              </a:ext>
            </a:extLst>
          </p:cNvPr>
          <p:cNvSpPr>
            <a:spLocks noGrp="1"/>
          </p:cNvSpPr>
          <p:nvPr>
            <p:ph type="title"/>
          </p:nvPr>
        </p:nvSpPr>
        <p:spPr/>
        <p:txBody>
          <a:bodyPr>
            <a:normAutofit fontScale="90000"/>
          </a:bodyPr>
          <a:lstStyle/>
          <a:p>
            <a:r>
              <a:rPr kumimoji="1" lang="ja-JP" altLang="en-US" dirty="0"/>
              <a:t>よくあるご質問</a:t>
            </a:r>
          </a:p>
        </p:txBody>
      </p:sp>
      <p:graphicFrame>
        <p:nvGraphicFramePr>
          <p:cNvPr id="5" name="コンテンツ プレースホルダー 4">
            <a:extLst>
              <a:ext uri="{FF2B5EF4-FFF2-40B4-BE49-F238E27FC236}">
                <a16:creationId xmlns:a16="http://schemas.microsoft.com/office/drawing/2014/main" id="{BF1A870A-8A8D-A26E-5791-2C5378AAA548}"/>
              </a:ext>
            </a:extLst>
          </p:cNvPr>
          <p:cNvGraphicFramePr>
            <a:graphicFrameLocks noGrp="1"/>
          </p:cNvGraphicFramePr>
          <p:nvPr>
            <p:ph idx="1"/>
            <p:extLst>
              <p:ext uri="{D42A27DB-BD31-4B8C-83A1-F6EECF244321}">
                <p14:modId xmlns:p14="http://schemas.microsoft.com/office/powerpoint/2010/main" val="2554694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テキスト プレースホルダー 3">
            <a:extLst>
              <a:ext uri="{FF2B5EF4-FFF2-40B4-BE49-F238E27FC236}">
                <a16:creationId xmlns:a16="http://schemas.microsoft.com/office/drawing/2014/main" id="{2E30A960-9982-4647-5E45-5F6A886851B9}"/>
              </a:ext>
            </a:extLst>
          </p:cNvPr>
          <p:cNvSpPr>
            <a:spLocks noGrp="1"/>
          </p:cNvSpPr>
          <p:nvPr>
            <p:ph type="body" sz="quarter" idx="13"/>
          </p:nvPr>
        </p:nvSpPr>
        <p:spPr/>
        <p:txBody>
          <a:bodyPr/>
          <a:lstStyle/>
          <a:p>
            <a:r>
              <a:rPr kumimoji="1" lang="en-US" altLang="ja-JP" dirty="0"/>
              <a:t>04</a:t>
            </a:r>
            <a:r>
              <a:rPr kumimoji="1" lang="ja-JP" altLang="en-US" dirty="0"/>
              <a:t>　</a:t>
            </a:r>
            <a:r>
              <a:rPr kumimoji="1" lang="en-US" altLang="ja-JP" dirty="0"/>
              <a:t>FAQ</a:t>
            </a:r>
            <a:endParaRPr kumimoji="1" lang="ja-JP" altLang="en-US" dirty="0"/>
          </a:p>
        </p:txBody>
      </p:sp>
    </p:spTree>
    <p:extLst>
      <p:ext uri="{BB962C8B-B14F-4D97-AF65-F5344CB8AC3E}">
        <p14:creationId xmlns:p14="http://schemas.microsoft.com/office/powerpoint/2010/main" val="3007572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a:extLst>
              <a:ext uri="{FF2B5EF4-FFF2-40B4-BE49-F238E27FC236}">
                <a16:creationId xmlns:a16="http://schemas.microsoft.com/office/drawing/2014/main" id="{6AD2B4AB-2B51-E59F-926C-37897D22773B}"/>
              </a:ext>
            </a:extLst>
          </p:cNvPr>
          <p:cNvSpPr>
            <a:spLocks noGrp="1"/>
          </p:cNvSpPr>
          <p:nvPr>
            <p:ph type="body" sz="half" idx="2"/>
          </p:nvPr>
        </p:nvSpPr>
        <p:spPr/>
        <p:txBody>
          <a:bodyPr/>
          <a:lstStyle/>
          <a:p>
            <a:r>
              <a:rPr lang="ja-JP" altLang="en-US" dirty="0"/>
              <a:t>会社概要</a:t>
            </a:r>
          </a:p>
        </p:txBody>
      </p:sp>
      <p:pic>
        <p:nvPicPr>
          <p:cNvPr id="12" name="図プレースホルダー 11">
            <a:extLst>
              <a:ext uri="{FF2B5EF4-FFF2-40B4-BE49-F238E27FC236}">
                <a16:creationId xmlns:a16="http://schemas.microsoft.com/office/drawing/2014/main" id="{4DCBB1E8-8472-A7D2-373A-7D5CE729FD40}"/>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
        <p:nvSpPr>
          <p:cNvPr id="7" name="テキスト プレースホルダー 6">
            <a:extLst>
              <a:ext uri="{FF2B5EF4-FFF2-40B4-BE49-F238E27FC236}">
                <a16:creationId xmlns:a16="http://schemas.microsoft.com/office/drawing/2014/main" id="{28A4332F-AA8F-200D-BEC3-D8E78D827DE4}"/>
              </a:ext>
            </a:extLst>
          </p:cNvPr>
          <p:cNvSpPr>
            <a:spLocks noGrp="1"/>
          </p:cNvSpPr>
          <p:nvPr>
            <p:ph type="body" sz="quarter" idx="14"/>
          </p:nvPr>
        </p:nvSpPr>
        <p:spPr/>
        <p:txBody>
          <a:bodyPr/>
          <a:lstStyle/>
          <a:p>
            <a:endParaRPr lang="ja-JP" altLang="en-US" dirty="0"/>
          </a:p>
        </p:txBody>
      </p:sp>
      <p:sp>
        <p:nvSpPr>
          <p:cNvPr id="8" name="テキスト プレースホルダー 7">
            <a:extLst>
              <a:ext uri="{FF2B5EF4-FFF2-40B4-BE49-F238E27FC236}">
                <a16:creationId xmlns:a16="http://schemas.microsoft.com/office/drawing/2014/main" id="{1A8500F1-490F-6AA7-11F8-78C361CFEBDA}"/>
              </a:ext>
            </a:extLst>
          </p:cNvPr>
          <p:cNvSpPr>
            <a:spLocks noGrp="1"/>
          </p:cNvSpPr>
          <p:nvPr>
            <p:ph type="body" sz="quarter" idx="15"/>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BA8108DF-646A-F858-AA7E-9858021B482D}"/>
              </a:ext>
            </a:extLst>
          </p:cNvPr>
          <p:cNvSpPr>
            <a:spLocks noGrp="1"/>
          </p:cNvSpPr>
          <p:nvPr>
            <p:ph type="body" sz="quarter" idx="16"/>
          </p:nvPr>
        </p:nvSpPr>
        <p:spPr/>
        <p:txBody>
          <a:bodyPr/>
          <a:lstStyle/>
          <a:p>
            <a:endParaRPr lang="ja-JP" altLang="en-US" dirty="0"/>
          </a:p>
        </p:txBody>
      </p:sp>
      <p:sp>
        <p:nvSpPr>
          <p:cNvPr id="10" name="テキスト プレースホルダー 9">
            <a:extLst>
              <a:ext uri="{FF2B5EF4-FFF2-40B4-BE49-F238E27FC236}">
                <a16:creationId xmlns:a16="http://schemas.microsoft.com/office/drawing/2014/main" id="{CA28C17C-F0DB-DC60-ED22-184568F19CFD}"/>
              </a:ext>
            </a:extLst>
          </p:cNvPr>
          <p:cNvSpPr>
            <a:spLocks noGrp="1"/>
          </p:cNvSpPr>
          <p:nvPr>
            <p:ph type="body" sz="quarter" idx="17"/>
          </p:nvPr>
        </p:nvSpPr>
        <p:spPr/>
        <p:txBody>
          <a:bodyPr/>
          <a:lstStyle/>
          <a:p>
            <a:endParaRPr lang="ja-JP" altLang="en-US" dirty="0"/>
          </a:p>
        </p:txBody>
      </p:sp>
    </p:spTree>
    <p:extLst>
      <p:ext uri="{BB962C8B-B14F-4D97-AF65-F5344CB8AC3E}">
        <p14:creationId xmlns:p14="http://schemas.microsoft.com/office/powerpoint/2010/main" val="334485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599F26-808D-005C-E297-627E4BC1AE01}"/>
              </a:ext>
            </a:extLst>
          </p:cNvPr>
          <p:cNvSpPr>
            <a:spLocks noGrp="1"/>
          </p:cNvSpPr>
          <p:nvPr>
            <p:ph type="title"/>
          </p:nvPr>
        </p:nvSpPr>
        <p:spPr>
          <a:xfrm>
            <a:off x="839786" y="3195320"/>
            <a:ext cx="3932237" cy="533401"/>
          </a:xfrm>
        </p:spPr>
        <p:txBody>
          <a:bodyPr>
            <a:normAutofit fontScale="90000"/>
          </a:bodyPr>
          <a:lstStyle/>
          <a:p>
            <a:r>
              <a:rPr lang="ja-JP" altLang="en-US" dirty="0"/>
              <a:t>自動ブログ</a:t>
            </a:r>
            <a:r>
              <a:rPr kumimoji="1" lang="ja-JP" altLang="en-US" dirty="0"/>
              <a:t>のコンセプト</a:t>
            </a:r>
          </a:p>
        </p:txBody>
      </p:sp>
      <p:sp>
        <p:nvSpPr>
          <p:cNvPr id="3" name="テキスト プレースホルダー 2">
            <a:extLst>
              <a:ext uri="{FF2B5EF4-FFF2-40B4-BE49-F238E27FC236}">
                <a16:creationId xmlns:a16="http://schemas.microsoft.com/office/drawing/2014/main" id="{1AC1CD7D-73B1-2844-CC26-EB8E2482E0D4}"/>
              </a:ext>
            </a:extLst>
          </p:cNvPr>
          <p:cNvSpPr>
            <a:spLocks noGrp="1"/>
          </p:cNvSpPr>
          <p:nvPr>
            <p:ph type="body" sz="half" idx="2"/>
          </p:nvPr>
        </p:nvSpPr>
        <p:spPr/>
        <p:txBody>
          <a:bodyPr/>
          <a:lstStyle/>
          <a:p>
            <a:r>
              <a:rPr kumimoji="1" lang="en-US" altLang="ja-JP" b="1" dirty="0"/>
              <a:t>01</a:t>
            </a:r>
            <a:r>
              <a:rPr kumimoji="1" lang="ja-JP" altLang="en-US" b="1" dirty="0"/>
              <a:t> </a:t>
            </a:r>
            <a:r>
              <a:rPr kumimoji="1" lang="en-US" altLang="ja-JP" b="1" dirty="0"/>
              <a:t>CONCEPT</a:t>
            </a:r>
            <a:endParaRPr kumimoji="1" lang="ja-JP" altLang="en-US" b="1" dirty="0"/>
          </a:p>
        </p:txBody>
      </p:sp>
      <p:pic>
        <p:nvPicPr>
          <p:cNvPr id="8" name="図プレースホルダー 7">
            <a:extLst>
              <a:ext uri="{FF2B5EF4-FFF2-40B4-BE49-F238E27FC236}">
                <a16:creationId xmlns:a16="http://schemas.microsoft.com/office/drawing/2014/main" id="{1D613F58-6C04-1243-C641-5410DCFF6622}"/>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36797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E2771-BD50-DA14-1032-E96F646677C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69239E4B-8F52-BB27-552C-543602CD5647}"/>
              </a:ext>
            </a:extLst>
          </p:cNvPr>
          <p:cNvSpPr>
            <a:spLocks noGrp="1"/>
          </p:cNvSpPr>
          <p:nvPr>
            <p:ph type="title"/>
          </p:nvPr>
        </p:nvSpPr>
        <p:spPr/>
        <p:txBody>
          <a:bodyPr>
            <a:normAutofit fontScale="90000"/>
          </a:bodyPr>
          <a:lstStyle/>
          <a:p>
            <a:r>
              <a:rPr kumimoji="1" lang="en-US" altLang="ja-JP" dirty="0"/>
              <a:t>WEB</a:t>
            </a:r>
            <a:r>
              <a:rPr kumimoji="1" lang="ja-JP" altLang="en-US" dirty="0"/>
              <a:t>集客方法って何がある？</a:t>
            </a:r>
          </a:p>
        </p:txBody>
      </p:sp>
      <p:sp>
        <p:nvSpPr>
          <p:cNvPr id="3" name="コンテンツ プレースホルダー 2">
            <a:extLst>
              <a:ext uri="{FF2B5EF4-FFF2-40B4-BE49-F238E27FC236}">
                <a16:creationId xmlns:a16="http://schemas.microsoft.com/office/drawing/2014/main" id="{85FA3A9B-6C80-DACD-A500-E962690F2ED9}"/>
              </a:ext>
            </a:extLst>
          </p:cNvPr>
          <p:cNvSpPr>
            <a:spLocks noGrp="1"/>
          </p:cNvSpPr>
          <p:nvPr>
            <p:ph idx="1"/>
          </p:nvPr>
        </p:nvSpPr>
        <p:spPr/>
        <p:txBody>
          <a:bodyPr/>
          <a:lstStyle/>
          <a:p>
            <a:pPr marL="0" indent="0">
              <a:buNone/>
            </a:pPr>
            <a:r>
              <a:rPr lang="ja-JP" altLang="en-US" dirty="0"/>
              <a:t>最近の主流は以下の</a:t>
            </a:r>
            <a:r>
              <a:rPr lang="en-US" altLang="ja-JP" dirty="0"/>
              <a:t>3</a:t>
            </a:r>
            <a:r>
              <a:rPr lang="ja-JP" altLang="en-US" dirty="0"/>
              <a:t>つです</a:t>
            </a:r>
            <a:endParaRPr kumimoji="1" lang="ja-JP" altLang="en-US" dirty="0"/>
          </a:p>
        </p:txBody>
      </p:sp>
      <p:sp>
        <p:nvSpPr>
          <p:cNvPr id="4" name="テキスト プレースホルダー 3">
            <a:extLst>
              <a:ext uri="{FF2B5EF4-FFF2-40B4-BE49-F238E27FC236}">
                <a16:creationId xmlns:a16="http://schemas.microsoft.com/office/drawing/2014/main" id="{A98090E0-E1CC-A6ED-499A-CA248E991C7F}"/>
              </a:ext>
            </a:extLst>
          </p:cNvPr>
          <p:cNvSpPr>
            <a:spLocks noGrp="1"/>
          </p:cNvSpPr>
          <p:nvPr>
            <p:ph type="body" sz="quarter" idx="13"/>
          </p:nvPr>
        </p:nvSpPr>
        <p:spPr/>
        <p:txBody>
          <a:bodyPr/>
          <a:lstStyle/>
          <a:p>
            <a:r>
              <a:rPr kumimoji="1" lang="en-US" altLang="ja-JP" dirty="0"/>
              <a:t>01.</a:t>
            </a:r>
            <a:r>
              <a:rPr kumimoji="1" lang="ja-JP" altLang="en-US" dirty="0"/>
              <a:t> </a:t>
            </a:r>
            <a:r>
              <a:rPr kumimoji="1" lang="en-US" altLang="ja-JP" dirty="0"/>
              <a:t>CONCEPT</a:t>
            </a:r>
            <a:endParaRPr kumimoji="1" lang="ja-JP" altLang="en-US" dirty="0"/>
          </a:p>
        </p:txBody>
      </p:sp>
      <p:sp>
        <p:nvSpPr>
          <p:cNvPr id="5" name="四角形: 角を丸くする 4">
            <a:extLst>
              <a:ext uri="{FF2B5EF4-FFF2-40B4-BE49-F238E27FC236}">
                <a16:creationId xmlns:a16="http://schemas.microsoft.com/office/drawing/2014/main" id="{F3F353FD-691A-47B5-19A5-4C60DFFD42E6}"/>
              </a:ext>
            </a:extLst>
          </p:cNvPr>
          <p:cNvSpPr/>
          <p:nvPr/>
        </p:nvSpPr>
        <p:spPr>
          <a:xfrm>
            <a:off x="1087120" y="3261360"/>
            <a:ext cx="2976880" cy="183896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lumMod val="75000"/>
                    <a:lumOff val="25000"/>
                  </a:schemeClr>
                </a:solidFill>
                <a:latin typeface="Meiryo UI" panose="020B0604030504040204" pitchFamily="50" charset="-128"/>
                <a:ea typeface="Meiryo UI" panose="020B0604030504040204" pitchFamily="50" charset="-128"/>
              </a:rPr>
              <a:t>ネット広告</a:t>
            </a:r>
            <a:endParaRPr kumimoji="1" lang="en-US" altLang="ja-JP" sz="3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6" name="四角形: 角を丸くする 5">
            <a:extLst>
              <a:ext uri="{FF2B5EF4-FFF2-40B4-BE49-F238E27FC236}">
                <a16:creationId xmlns:a16="http://schemas.microsoft.com/office/drawing/2014/main" id="{F3F39F89-6981-8C77-E000-1B040F816BEA}"/>
              </a:ext>
            </a:extLst>
          </p:cNvPr>
          <p:cNvSpPr/>
          <p:nvPr/>
        </p:nvSpPr>
        <p:spPr>
          <a:xfrm>
            <a:off x="4607560" y="3220720"/>
            <a:ext cx="2976880" cy="1879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lumMod val="75000"/>
                    <a:lumOff val="25000"/>
                  </a:schemeClr>
                </a:solidFill>
                <a:latin typeface="Meiryo UI" panose="020B0604030504040204" pitchFamily="50" charset="-128"/>
                <a:ea typeface="Meiryo UI" panose="020B0604030504040204" pitchFamily="50" charset="-128"/>
              </a:rPr>
              <a:t>ブログ</a:t>
            </a:r>
            <a:endParaRPr lang="en-US" altLang="ja-JP" sz="3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03EDCAEF-906E-B48E-FC46-DCD14DC7746C}"/>
              </a:ext>
            </a:extLst>
          </p:cNvPr>
          <p:cNvSpPr/>
          <p:nvPr/>
        </p:nvSpPr>
        <p:spPr>
          <a:xfrm>
            <a:off x="8128000" y="3220720"/>
            <a:ext cx="2976880" cy="1879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tx1">
                    <a:lumMod val="75000"/>
                    <a:lumOff val="25000"/>
                  </a:schemeClr>
                </a:solidFill>
                <a:latin typeface="Meiryo UI" panose="020B0604030504040204" pitchFamily="50" charset="-128"/>
                <a:ea typeface="Meiryo UI" panose="020B0604030504040204" pitchFamily="50" charset="-128"/>
              </a:rPr>
              <a:t>SNS</a:t>
            </a:r>
            <a:endParaRPr kumimoji="1" lang="ja-JP" altLang="en-US" sz="3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8" name="四角形: 角を丸くする 7">
            <a:extLst>
              <a:ext uri="{FF2B5EF4-FFF2-40B4-BE49-F238E27FC236}">
                <a16:creationId xmlns:a16="http://schemas.microsoft.com/office/drawing/2014/main" id="{D15C44FB-741D-01A0-2CDC-60D186BEC3BD}"/>
              </a:ext>
            </a:extLst>
          </p:cNvPr>
          <p:cNvSpPr/>
          <p:nvPr/>
        </p:nvSpPr>
        <p:spPr>
          <a:xfrm>
            <a:off x="1087120" y="2433320"/>
            <a:ext cx="2976880" cy="60960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コストが高い</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9" name="四角形: 角を丸くする 8">
            <a:extLst>
              <a:ext uri="{FF2B5EF4-FFF2-40B4-BE49-F238E27FC236}">
                <a16:creationId xmlns:a16="http://schemas.microsoft.com/office/drawing/2014/main" id="{D8B7A724-1C68-C627-8144-C33308FB59C6}"/>
              </a:ext>
            </a:extLst>
          </p:cNvPr>
          <p:cNvSpPr/>
          <p:nvPr/>
        </p:nvSpPr>
        <p:spPr>
          <a:xfrm>
            <a:off x="4607560" y="2433320"/>
            <a:ext cx="6497320" cy="60960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コツコツが大変</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10" name="四角形: 角を丸くする 9">
            <a:extLst>
              <a:ext uri="{FF2B5EF4-FFF2-40B4-BE49-F238E27FC236}">
                <a16:creationId xmlns:a16="http://schemas.microsoft.com/office/drawing/2014/main" id="{860598A2-A90F-39A9-3439-C5CDD6DE9C61}"/>
              </a:ext>
            </a:extLst>
          </p:cNvPr>
          <p:cNvSpPr/>
          <p:nvPr/>
        </p:nvSpPr>
        <p:spPr>
          <a:xfrm>
            <a:off x="1087120" y="5303520"/>
            <a:ext cx="2976880" cy="609600"/>
          </a:xfrm>
          <a:prstGeom prst="roundRect">
            <a:avLst/>
          </a:prstGeom>
          <a:solidFill>
            <a:schemeClr val="tx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止めると集客力ゼロに</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11" name="四角形: 角を丸くする 10">
            <a:extLst>
              <a:ext uri="{FF2B5EF4-FFF2-40B4-BE49-F238E27FC236}">
                <a16:creationId xmlns:a16="http://schemas.microsoft.com/office/drawing/2014/main" id="{F04544AB-5C2E-D45A-B686-5A8F4B8E931D}"/>
              </a:ext>
            </a:extLst>
          </p:cNvPr>
          <p:cNvSpPr/>
          <p:nvPr/>
        </p:nvSpPr>
        <p:spPr>
          <a:xfrm>
            <a:off x="4607560" y="5303520"/>
            <a:ext cx="6497320" cy="609600"/>
          </a:xfrm>
          <a:prstGeom prst="roundRect">
            <a:avLst/>
          </a:prstGeom>
          <a:solidFill>
            <a:srgbClr val="FF66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chemeClr val="bg1"/>
                </a:solidFill>
                <a:latin typeface="Meiryo UI" panose="020B0604030504040204" pitchFamily="50" charset="-128"/>
                <a:ea typeface="Meiryo UI" panose="020B0604030504040204" pitchFamily="50" charset="-128"/>
              </a:rPr>
              <a:t>企業の財産として残る</a:t>
            </a:r>
            <a:endParaRPr kumimoji="1" lang="en-US" altLang="ja-JP" sz="2400" b="1" dirty="0">
              <a:solidFill>
                <a:schemeClr val="bg1"/>
              </a:solidFill>
              <a:latin typeface="Meiryo UI" panose="020B0604030504040204" pitchFamily="50" charset="-128"/>
              <a:ea typeface="Meiryo UI" panose="020B0604030504040204" pitchFamily="50" charset="-128"/>
            </a:endParaRPr>
          </a:p>
        </p:txBody>
      </p:sp>
      <p:sp>
        <p:nvSpPr>
          <p:cNvPr id="12" name="矢印: 下 11">
            <a:extLst>
              <a:ext uri="{FF2B5EF4-FFF2-40B4-BE49-F238E27FC236}">
                <a16:creationId xmlns:a16="http://schemas.microsoft.com/office/drawing/2014/main" id="{3FF6FA4A-400A-4822-496A-0A55A5302A35}"/>
              </a:ext>
            </a:extLst>
          </p:cNvPr>
          <p:cNvSpPr/>
          <p:nvPr/>
        </p:nvSpPr>
        <p:spPr>
          <a:xfrm>
            <a:off x="5839460" y="4998719"/>
            <a:ext cx="513080" cy="294957"/>
          </a:xfrm>
          <a:prstGeom prst="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下 12">
            <a:extLst>
              <a:ext uri="{FF2B5EF4-FFF2-40B4-BE49-F238E27FC236}">
                <a16:creationId xmlns:a16="http://schemas.microsoft.com/office/drawing/2014/main" id="{E42C2090-C52B-1051-34E7-7EA39B5F277F}"/>
              </a:ext>
            </a:extLst>
          </p:cNvPr>
          <p:cNvSpPr/>
          <p:nvPr/>
        </p:nvSpPr>
        <p:spPr>
          <a:xfrm>
            <a:off x="9359900" y="4998718"/>
            <a:ext cx="513080" cy="304801"/>
          </a:xfrm>
          <a:prstGeom prst="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6" name="Picture 2" descr="Google広告の種類と機能について「あなたが見た広告はGoogle広告かも」│コラム│クロス・コミュニケーション│アプリ開発・Web開発でDX推進">
            <a:extLst>
              <a:ext uri="{FF2B5EF4-FFF2-40B4-BE49-F238E27FC236}">
                <a16:creationId xmlns:a16="http://schemas.microsoft.com/office/drawing/2014/main" id="{4C37A2D0-37BE-F12B-5218-6E08C68A7647}"/>
              </a:ext>
            </a:extLst>
          </p:cNvPr>
          <p:cNvPicPr>
            <a:picLocks noChangeAspect="1" noChangeArrowheads="1"/>
          </p:cNvPicPr>
          <p:nvPr/>
        </p:nvPicPr>
        <p:blipFill>
          <a:blip r:embed="rId2" cstate="hqprint">
            <a:extLst>
              <a:ext uri="{28A0092B-C50C-407E-A947-70E740481C1C}">
                <a14:useLocalDpi xmlns:a14="http://schemas.microsoft.com/office/drawing/2010/main"/>
              </a:ext>
            </a:extLst>
          </a:blip>
          <a:srcRect/>
          <a:stretch>
            <a:fillRect/>
          </a:stretch>
        </p:blipFill>
        <p:spPr bwMode="auto">
          <a:xfrm>
            <a:off x="2011143" y="4565809"/>
            <a:ext cx="1128833" cy="3549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000以上の無料Instagram&amp;インスタグラム画像 - Pixabay">
            <a:extLst>
              <a:ext uri="{FF2B5EF4-FFF2-40B4-BE49-F238E27FC236}">
                <a16:creationId xmlns:a16="http://schemas.microsoft.com/office/drawing/2014/main" id="{93884B4D-6B6F-E0C3-1469-2C54FA8A3E1B}"/>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10000" b="90000" l="10000" r="90000">
                        <a14:foregroundMark x1="35625" y1="31024" x2="35625" y2="31024"/>
                        <a14:foregroundMark x1="67969" y1="34173" x2="67969" y2="34173"/>
                        <a14:foregroundMark x1="65156" y1="31496" x2="66875" y2="29134"/>
                        <a14:foregroundMark x1="63906" y1="30236" x2="71250" y2="32441"/>
                        <a14:foregroundMark x1="70000" y1="36220" x2="66719" y2="30866"/>
                        <a14:foregroundMark x1="59531" y1="33386" x2="34219" y2="59685"/>
                        <a14:foregroundMark x1="65781" y1="42520" x2="35156" y2="64252"/>
                        <a14:foregroundMark x1="73125" y1="49134" x2="37188" y2="63307"/>
                        <a14:foregroundMark x1="67344" y1="60157" x2="42969" y2="65512"/>
                        <a14:foregroundMark x1="57344" y1="70079" x2="35156" y2="34173"/>
                        <a14:foregroundMark x1="46875" y1="46772" x2="45000" y2="38268"/>
                        <a14:foregroundMark x1="45000" y1="37638" x2="45000" y2="36220"/>
                        <a14:foregroundMark x1="48125" y1="37953" x2="48125" y2="37953"/>
                        <a14:foregroundMark x1="49688" y1="38268" x2="50625" y2="38268"/>
                        <a14:foregroundMark x1="51094" y1="38268" x2="51094" y2="38268"/>
                        <a14:foregroundMark x1="51719" y1="38268" x2="52031" y2="38268"/>
                        <a14:foregroundMark x1="60000" y1="39528" x2="60156" y2="40157"/>
                        <a14:foregroundMark x1="59219" y1="41575" x2="58906" y2="41890"/>
                        <a14:foregroundMark x1="58594" y1="42520" x2="58594" y2="42520"/>
                        <a14:foregroundMark x1="58594" y1="42520" x2="59062" y2="42835"/>
                        <a14:foregroundMark x1="64688" y1="50236" x2="64688" y2="50236"/>
                        <a14:foregroundMark x1="64688" y1="50236" x2="64688" y2="50236"/>
                        <a14:foregroundMark x1="64219" y1="50394" x2="64219" y2="50394"/>
                        <a14:foregroundMark x1="63906" y1="50866" x2="64531" y2="53228"/>
                        <a14:foregroundMark x1="64844" y1="55591" x2="64844" y2="55906"/>
                        <a14:foregroundMark x1="64375" y1="57480" x2="64375" y2="57480"/>
                        <a14:foregroundMark x1="63438" y1="57638" x2="63438" y2="57638"/>
                        <a14:foregroundMark x1="62344" y1="58740" x2="60156" y2="60315"/>
                        <a14:foregroundMark x1="57188" y1="62047" x2="56250" y2="62520"/>
                        <a14:foregroundMark x1="54688" y1="63150" x2="53906" y2="63780"/>
                        <a14:foregroundMark x1="52031" y1="65039" x2="52031" y2="65039"/>
                        <a14:foregroundMark x1="51563" y1="66929" x2="51563" y2="66929"/>
                        <a14:foregroundMark x1="50781" y1="67244" x2="49375" y2="66929"/>
                        <a14:foregroundMark x1="46094" y1="61575" x2="46094" y2="61102"/>
                        <a14:foregroundMark x1="38906" y1="52756" x2="38906" y2="52756"/>
                        <a14:foregroundMark x1="36250" y1="51969" x2="36250" y2="51969"/>
                        <a14:foregroundMark x1="36406" y1="51969" x2="36719" y2="51969"/>
                        <a14:foregroundMark x1="37500" y1="51339" x2="37500" y2="51024"/>
                        <a14:foregroundMark x1="40313" y1="46457" x2="40625" y2="46299"/>
                        <a14:foregroundMark x1="40625" y1="45354" x2="39688" y2="45354"/>
                        <a14:foregroundMark x1="38438" y1="43622" x2="38438" y2="43622"/>
                        <a14:foregroundMark x1="37969" y1="43780" x2="36719" y2="49134"/>
                        <a14:foregroundMark x1="35781" y1="51654" x2="36406" y2="51654"/>
                        <a14:foregroundMark x1="37031" y1="51811" x2="37031" y2="51811"/>
                        <a14:foregroundMark x1="21250" y1="42205" x2="21250" y2="42205"/>
                        <a14:foregroundMark x1="21875" y1="42362" x2="22500" y2="44567"/>
                        <a14:foregroundMark x1="22031" y1="46929" x2="22188" y2="47087"/>
                        <a14:foregroundMark x1="21719" y1="48976" x2="22031" y2="49291"/>
                        <a14:foregroundMark x1="21406" y1="51181" x2="21875" y2="51181"/>
                        <a14:foregroundMark x1="21719" y1="51339" x2="21719" y2="51339"/>
                        <a14:foregroundMark x1="21875" y1="51339" x2="21875" y2="51339"/>
                        <a14:foregroundMark x1="22031" y1="51339" x2="22031" y2="51339"/>
                        <a14:foregroundMark x1="22031" y1="51339" x2="22031" y2="51339"/>
                        <a14:foregroundMark x1="22031" y1="51181" x2="22031" y2="51181"/>
                        <a14:foregroundMark x1="22969" y1="35118" x2="38906" y2="21102"/>
                        <a14:foregroundMark x1="30156" y1="22835" x2="35156" y2="21417"/>
                        <a14:foregroundMark x1="38750" y1="22362" x2="69531" y2="22520"/>
                        <a14:foregroundMark x1="71250" y1="24252" x2="77031" y2="28189"/>
                        <a14:foregroundMark x1="76406" y1="32913" x2="79063" y2="38583"/>
                        <a14:foregroundMark x1="78125" y1="29449" x2="78906" y2="37323"/>
                        <a14:foregroundMark x1="78906" y1="36850" x2="77969" y2="72283"/>
                        <a14:foregroundMark x1="78438" y1="69134" x2="70938" y2="79528"/>
                        <a14:foregroundMark x1="72656" y1="77008" x2="31250" y2="78740"/>
                        <a14:foregroundMark x1="34063" y1="79213" x2="22656" y2="68976"/>
                        <a14:foregroundMark x1="22813" y1="70866" x2="23125" y2="29449"/>
                        <a14:foregroundMark x1="20625" y1="32756" x2="33281" y2="21575"/>
                      </a14:backgroundRemoval>
                    </a14:imgEffect>
                  </a14:imgLayer>
                </a14:imgProps>
              </a:ext>
              <a:ext uri="{28A0092B-C50C-407E-A947-70E740481C1C}">
                <a14:useLocalDpi xmlns:a14="http://schemas.microsoft.com/office/drawing/2010/main"/>
              </a:ext>
            </a:extLst>
          </a:blip>
          <a:srcRect/>
          <a:stretch>
            <a:fillRect/>
          </a:stretch>
        </p:blipFill>
        <p:spPr bwMode="auto">
          <a:xfrm>
            <a:off x="8500110" y="4445168"/>
            <a:ext cx="610870" cy="60609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Tiktok Tiktokロゴ Tiktokアイコン - Pixabayの無料ベクター素材 - Pixabay">
            <a:extLst>
              <a:ext uri="{FF2B5EF4-FFF2-40B4-BE49-F238E27FC236}">
                <a16:creationId xmlns:a16="http://schemas.microsoft.com/office/drawing/2014/main" id="{A86E1511-4D13-98F3-4F9D-ED39EE5CEC9B}"/>
              </a:ext>
            </a:extLst>
          </p:cNvPr>
          <p:cNvPicPr>
            <a:picLocks noChangeAspect="1" noChangeArrowheads="1"/>
          </p:cNvPicPr>
          <p:nvPr/>
        </p:nvPicPr>
        <p:blipFill>
          <a:blip r:embed="rId5" cstate="hqprint">
            <a:extLst>
              <a:ext uri="{28A0092B-C50C-407E-A947-70E740481C1C}">
                <a14:useLocalDpi xmlns:a14="http://schemas.microsoft.com/office/drawing/2010/main"/>
              </a:ext>
            </a:extLst>
          </a:blip>
          <a:srcRect/>
          <a:stretch>
            <a:fillRect/>
          </a:stretch>
        </p:blipFill>
        <p:spPr bwMode="auto">
          <a:xfrm>
            <a:off x="9442609" y="4540441"/>
            <a:ext cx="347661" cy="405699"/>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Lst>
        </p:spPr>
      </p:pic>
      <p:pic>
        <p:nvPicPr>
          <p:cNvPr id="1040" name="Picture 16" descr="Xの「ブロック機能」廃止方針、マスク氏が投稿 中傷対策に懸念の声 | 毎日新聞">
            <a:extLst>
              <a:ext uri="{FF2B5EF4-FFF2-40B4-BE49-F238E27FC236}">
                <a16:creationId xmlns:a16="http://schemas.microsoft.com/office/drawing/2014/main" id="{1D0A747F-1B7F-5D5B-A000-465857A3114F}"/>
              </a:ext>
            </a:extLst>
          </p:cNvPr>
          <p:cNvPicPr>
            <a:picLocks noChangeAspect="1" noChangeArrowheads="1"/>
          </p:cNvPicPr>
          <p:nvPr/>
        </p:nvPicPr>
        <p:blipFill>
          <a:blip r:embed="rId6" cstate="hqprint">
            <a:extLst>
              <a:ext uri="{28A0092B-C50C-407E-A947-70E740481C1C}">
                <a14:useLocalDpi xmlns:a14="http://schemas.microsoft.com/office/drawing/2010/main"/>
              </a:ext>
            </a:extLst>
          </a:blip>
          <a:srcRect/>
          <a:stretch>
            <a:fillRect/>
          </a:stretch>
        </p:blipFill>
        <p:spPr bwMode="auto">
          <a:xfrm>
            <a:off x="10180857" y="4497271"/>
            <a:ext cx="445092" cy="445092"/>
          </a:xfrm>
          <a:prstGeom prst="roundRect">
            <a:avLst>
              <a:gd name="adj" fmla="val 16667"/>
            </a:avLst>
          </a:prstGeom>
          <a:ln>
            <a:noFill/>
          </a:ln>
          <a:effectLst/>
          <a:extLst>
            <a:ext uri="{909E8E84-426E-40DD-AFC4-6F175D3DCCD1}">
              <a14:hiddenFill xmlns:a14="http://schemas.microsoft.com/office/drawing/2010/main">
                <a:solidFill>
                  <a:srgbClr val="FFFFFF"/>
                </a:solidFill>
              </a14:hiddenFill>
            </a:ext>
          </a:extLst>
        </p:spPr>
      </p:pic>
      <p:pic>
        <p:nvPicPr>
          <p:cNvPr id="19" name="図 18">
            <a:extLst>
              <a:ext uri="{FF2B5EF4-FFF2-40B4-BE49-F238E27FC236}">
                <a16:creationId xmlns:a16="http://schemas.microsoft.com/office/drawing/2014/main" id="{61AA70FE-1CC6-4C67-1236-00A6A9C8B3E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566410" y="4316732"/>
            <a:ext cx="1057910" cy="793432"/>
          </a:xfrm>
          <a:prstGeom prst="rect">
            <a:avLst/>
          </a:prstGeom>
        </p:spPr>
      </p:pic>
    </p:spTree>
    <p:extLst>
      <p:ext uri="{BB962C8B-B14F-4D97-AF65-F5344CB8AC3E}">
        <p14:creationId xmlns:p14="http://schemas.microsoft.com/office/powerpoint/2010/main" val="39485247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F25C4E-C3BA-1DC9-7F87-4DEB196B6601}"/>
              </a:ext>
            </a:extLst>
          </p:cNvPr>
          <p:cNvSpPr>
            <a:spLocks noGrp="1"/>
          </p:cNvSpPr>
          <p:nvPr>
            <p:ph type="title"/>
          </p:nvPr>
        </p:nvSpPr>
        <p:spPr/>
        <p:txBody>
          <a:bodyPr>
            <a:normAutofit fontScale="90000"/>
          </a:bodyPr>
          <a:lstStyle/>
          <a:p>
            <a:r>
              <a:rPr kumimoji="1" lang="ja-JP" altLang="en-US" dirty="0"/>
              <a:t>なぜブログなのか？</a:t>
            </a:r>
          </a:p>
        </p:txBody>
      </p:sp>
      <p:sp>
        <p:nvSpPr>
          <p:cNvPr id="4" name="テキスト プレースホルダー 3">
            <a:extLst>
              <a:ext uri="{FF2B5EF4-FFF2-40B4-BE49-F238E27FC236}">
                <a16:creationId xmlns:a16="http://schemas.microsoft.com/office/drawing/2014/main" id="{7D75BA14-EB5B-D3E6-13FB-176D3EA210AC}"/>
              </a:ext>
            </a:extLst>
          </p:cNvPr>
          <p:cNvSpPr>
            <a:spLocks noGrp="1"/>
          </p:cNvSpPr>
          <p:nvPr>
            <p:ph type="body" sz="quarter" idx="13"/>
          </p:nvPr>
        </p:nvSpPr>
        <p:spPr/>
        <p:txBody>
          <a:bodyPr/>
          <a:lstStyle/>
          <a:p>
            <a:r>
              <a:rPr kumimoji="1" lang="en-US" altLang="ja-JP" dirty="0"/>
              <a:t>01.</a:t>
            </a:r>
            <a:r>
              <a:rPr kumimoji="1" lang="ja-JP" altLang="en-US" dirty="0"/>
              <a:t> </a:t>
            </a:r>
            <a:r>
              <a:rPr kumimoji="1" lang="en-US" altLang="ja-JP" dirty="0"/>
              <a:t>CONCEPT</a:t>
            </a:r>
            <a:endParaRPr kumimoji="1" lang="ja-JP" altLang="en-US" dirty="0"/>
          </a:p>
        </p:txBody>
      </p:sp>
      <p:sp>
        <p:nvSpPr>
          <p:cNvPr id="6" name="四角形: 角を丸くする 5">
            <a:extLst>
              <a:ext uri="{FF2B5EF4-FFF2-40B4-BE49-F238E27FC236}">
                <a16:creationId xmlns:a16="http://schemas.microsoft.com/office/drawing/2014/main" id="{FB3259B6-9873-D1AE-7D1E-EB0AE3B78649}"/>
              </a:ext>
            </a:extLst>
          </p:cNvPr>
          <p:cNvSpPr/>
          <p:nvPr/>
        </p:nvSpPr>
        <p:spPr>
          <a:xfrm>
            <a:off x="1051560" y="3967480"/>
            <a:ext cx="2976880" cy="1879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3600" b="1" dirty="0">
                <a:solidFill>
                  <a:schemeClr val="tx1">
                    <a:lumMod val="75000"/>
                    <a:lumOff val="25000"/>
                  </a:schemeClr>
                </a:solidFill>
                <a:latin typeface="Meiryo UI" panose="020B0604030504040204" pitchFamily="50" charset="-128"/>
                <a:ea typeface="Meiryo UI" panose="020B0604030504040204" pitchFamily="50" charset="-128"/>
              </a:rPr>
              <a:t>SNS</a:t>
            </a:r>
            <a:endParaRPr lang="en-US" altLang="ja-JP" sz="3600" b="1" dirty="0">
              <a:solidFill>
                <a:schemeClr val="tx1">
                  <a:lumMod val="75000"/>
                  <a:lumOff val="25000"/>
                </a:schemeClr>
              </a:solidFill>
              <a:latin typeface="Meiryo UI" panose="020B0604030504040204" pitchFamily="50" charset="-128"/>
              <a:ea typeface="Meiryo UI" panose="020B0604030504040204" pitchFamily="50" charset="-128"/>
            </a:endParaRPr>
          </a:p>
        </p:txBody>
      </p:sp>
      <p:sp>
        <p:nvSpPr>
          <p:cNvPr id="7" name="四角形: 角を丸くする 6">
            <a:extLst>
              <a:ext uri="{FF2B5EF4-FFF2-40B4-BE49-F238E27FC236}">
                <a16:creationId xmlns:a16="http://schemas.microsoft.com/office/drawing/2014/main" id="{AC26E083-DB2E-E368-4D17-3C47AD1CE10C}"/>
              </a:ext>
            </a:extLst>
          </p:cNvPr>
          <p:cNvSpPr/>
          <p:nvPr/>
        </p:nvSpPr>
        <p:spPr>
          <a:xfrm>
            <a:off x="1051560" y="1808480"/>
            <a:ext cx="2976880" cy="18796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b="1" dirty="0">
                <a:solidFill>
                  <a:schemeClr val="tx1">
                    <a:lumMod val="75000"/>
                    <a:lumOff val="25000"/>
                  </a:schemeClr>
                </a:solidFill>
                <a:latin typeface="Meiryo UI" panose="020B0604030504040204" pitchFamily="50" charset="-128"/>
                <a:ea typeface="Meiryo UI" panose="020B0604030504040204" pitchFamily="50" charset="-128"/>
              </a:rPr>
              <a:t>ブログ</a:t>
            </a:r>
          </a:p>
        </p:txBody>
      </p:sp>
      <p:sp>
        <p:nvSpPr>
          <p:cNvPr id="14" name="矢印: 下 13">
            <a:extLst>
              <a:ext uri="{FF2B5EF4-FFF2-40B4-BE49-F238E27FC236}">
                <a16:creationId xmlns:a16="http://schemas.microsoft.com/office/drawing/2014/main" id="{B63B7A63-293D-12F5-CC4D-3FE82B24832A}"/>
              </a:ext>
            </a:extLst>
          </p:cNvPr>
          <p:cNvSpPr/>
          <p:nvPr/>
        </p:nvSpPr>
        <p:spPr>
          <a:xfrm rot="16200000">
            <a:off x="4091861" y="2514521"/>
            <a:ext cx="513080" cy="467518"/>
          </a:xfrm>
          <a:prstGeom prst="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矢印: 下 14">
            <a:extLst>
              <a:ext uri="{FF2B5EF4-FFF2-40B4-BE49-F238E27FC236}">
                <a16:creationId xmlns:a16="http://schemas.microsoft.com/office/drawing/2014/main" id="{0B692775-FAD5-0E6C-900F-39E1D0312BCF}"/>
              </a:ext>
            </a:extLst>
          </p:cNvPr>
          <p:cNvSpPr/>
          <p:nvPr/>
        </p:nvSpPr>
        <p:spPr>
          <a:xfrm rot="16200000">
            <a:off x="4091861" y="4673521"/>
            <a:ext cx="513080" cy="467518"/>
          </a:xfrm>
          <a:prstGeom prst="downArrow">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31368B36-3149-DB41-5170-0D8FFF5C7A00}"/>
              </a:ext>
            </a:extLst>
          </p:cNvPr>
          <p:cNvSpPr txBox="1"/>
          <p:nvPr/>
        </p:nvSpPr>
        <p:spPr>
          <a:xfrm>
            <a:off x="4668362" y="1950721"/>
            <a:ext cx="4397358" cy="923330"/>
          </a:xfrm>
          <a:prstGeom prst="rect">
            <a:avLst/>
          </a:prstGeom>
          <a:noFill/>
        </p:spPr>
        <p:txBody>
          <a:bodyPr wrap="none" rtlCol="0">
            <a:spAutoFit/>
          </a:bodyPr>
          <a:lstStyle/>
          <a:p>
            <a:pPr marL="285750" indent="-285750">
              <a:buFont typeface="Wingdings" panose="05000000000000000000" pitchFamily="2" charset="2"/>
              <a:buChar char="u"/>
            </a:pPr>
            <a:r>
              <a:rPr kumimoji="1" lang="ja-JP" altLang="en-US" dirty="0"/>
              <a:t>ホームページの</a:t>
            </a:r>
            <a:r>
              <a:rPr kumimoji="1" lang="en-US" altLang="ja-JP" dirty="0"/>
              <a:t>SEO</a:t>
            </a:r>
            <a:r>
              <a:rPr kumimoji="1" lang="ja-JP" altLang="en-US" dirty="0"/>
              <a:t>対策になる</a:t>
            </a:r>
            <a:endParaRPr kumimoji="1" lang="en-US" altLang="ja-JP" dirty="0"/>
          </a:p>
          <a:p>
            <a:pPr marL="285750" indent="-285750">
              <a:buFont typeface="Wingdings" panose="05000000000000000000" pitchFamily="2" charset="2"/>
              <a:buChar char="u"/>
            </a:pPr>
            <a:r>
              <a:rPr kumimoji="1" lang="ja-JP" altLang="en-US" dirty="0"/>
              <a:t>企業・サービスの信頼度が上がる</a:t>
            </a:r>
            <a:endParaRPr kumimoji="1" lang="en-US" altLang="ja-JP" dirty="0"/>
          </a:p>
          <a:p>
            <a:pPr marL="285750" indent="-285750">
              <a:buFont typeface="Wingdings" panose="05000000000000000000" pitchFamily="2" charset="2"/>
              <a:buChar char="u"/>
            </a:pPr>
            <a:r>
              <a:rPr lang="ja-JP" altLang="en-US" dirty="0"/>
              <a:t>集客力が上がり、サイトが資産になる</a:t>
            </a:r>
            <a:endParaRPr kumimoji="1" lang="ja-JP" altLang="en-US" dirty="0"/>
          </a:p>
        </p:txBody>
      </p:sp>
      <p:sp>
        <p:nvSpPr>
          <p:cNvPr id="17" name="テキスト ボックス 16">
            <a:extLst>
              <a:ext uri="{FF2B5EF4-FFF2-40B4-BE49-F238E27FC236}">
                <a16:creationId xmlns:a16="http://schemas.microsoft.com/office/drawing/2014/main" id="{9CB08421-4C09-0674-362B-850BEF36493E}"/>
              </a:ext>
            </a:extLst>
          </p:cNvPr>
          <p:cNvSpPr txBox="1"/>
          <p:nvPr/>
        </p:nvSpPr>
        <p:spPr>
          <a:xfrm>
            <a:off x="4668362" y="4445614"/>
            <a:ext cx="6433364" cy="923330"/>
          </a:xfrm>
          <a:prstGeom prst="rect">
            <a:avLst/>
          </a:prstGeom>
          <a:noFill/>
        </p:spPr>
        <p:txBody>
          <a:bodyPr wrap="none" rtlCol="0">
            <a:spAutoFit/>
          </a:bodyPr>
          <a:lstStyle/>
          <a:p>
            <a:pPr marL="285750" indent="-285750">
              <a:buFont typeface="Wingdings" panose="05000000000000000000" pitchFamily="2" charset="2"/>
              <a:buChar char="u"/>
            </a:pPr>
            <a:r>
              <a:rPr lang="ja-JP" altLang="en-US" dirty="0"/>
              <a:t>写真のクオリティが重要になる（</a:t>
            </a:r>
            <a:r>
              <a:rPr lang="en-US" altLang="ja-JP" dirty="0"/>
              <a:t>Instagram</a:t>
            </a:r>
            <a:r>
              <a:rPr lang="ja-JP" altLang="en-US" dirty="0"/>
              <a:t>など）</a:t>
            </a:r>
            <a:endParaRPr kumimoji="1" lang="en-US" altLang="ja-JP" dirty="0"/>
          </a:p>
          <a:p>
            <a:pPr marL="285750" indent="-285750">
              <a:buFont typeface="Wingdings" panose="05000000000000000000" pitchFamily="2" charset="2"/>
              <a:buChar char="u"/>
            </a:pPr>
            <a:r>
              <a:rPr kumimoji="1" lang="ja-JP" altLang="en-US" dirty="0"/>
              <a:t>動画編集が必要になる（</a:t>
            </a:r>
            <a:r>
              <a:rPr kumimoji="1" lang="en-US" altLang="ja-JP" dirty="0" err="1"/>
              <a:t>Tiktok</a:t>
            </a:r>
            <a:r>
              <a:rPr kumimoji="1" lang="ja-JP" altLang="en-US" dirty="0"/>
              <a:t>・</a:t>
            </a:r>
            <a:r>
              <a:rPr kumimoji="1" lang="en-US" altLang="ja-JP" dirty="0" err="1"/>
              <a:t>Youtube</a:t>
            </a:r>
            <a:r>
              <a:rPr kumimoji="1" lang="ja-JP" altLang="en-US" dirty="0"/>
              <a:t>ショートなど）</a:t>
            </a:r>
            <a:endParaRPr kumimoji="1" lang="en-US" altLang="ja-JP" dirty="0"/>
          </a:p>
          <a:p>
            <a:pPr marL="285750" indent="-285750">
              <a:buFont typeface="Wingdings" panose="05000000000000000000" pitchFamily="2" charset="2"/>
              <a:buChar char="u"/>
            </a:pPr>
            <a:r>
              <a:rPr lang="ja-JP" altLang="en-US" dirty="0"/>
              <a:t>サービスサイトに誘引するための導線</a:t>
            </a:r>
            <a:endParaRPr kumimoji="1" lang="ja-JP" altLang="en-US" dirty="0"/>
          </a:p>
        </p:txBody>
      </p:sp>
      <p:sp>
        <p:nvSpPr>
          <p:cNvPr id="18" name="テキスト ボックス 17">
            <a:extLst>
              <a:ext uri="{FF2B5EF4-FFF2-40B4-BE49-F238E27FC236}">
                <a16:creationId xmlns:a16="http://schemas.microsoft.com/office/drawing/2014/main" id="{5F4268D7-E761-3CBC-023B-A9DAC03B4EAF}"/>
              </a:ext>
            </a:extLst>
          </p:cNvPr>
          <p:cNvSpPr txBox="1"/>
          <p:nvPr/>
        </p:nvSpPr>
        <p:spPr>
          <a:xfrm rot="19894232">
            <a:off x="467117" y="4251960"/>
            <a:ext cx="1980029" cy="523220"/>
          </a:xfrm>
          <a:prstGeom prst="rect">
            <a:avLst/>
          </a:prstGeom>
          <a:noFill/>
        </p:spPr>
        <p:txBody>
          <a:bodyPr wrap="none" rtlCol="0">
            <a:spAutoFit/>
          </a:bodyPr>
          <a:lstStyle/>
          <a:p>
            <a:r>
              <a:rPr lang="ja-JP" altLang="en-US" sz="2800" b="1" dirty="0">
                <a:solidFill>
                  <a:schemeClr val="bg1">
                    <a:lumMod val="65000"/>
                  </a:schemeClr>
                </a:solidFill>
              </a:rPr>
              <a:t>たいへん！</a:t>
            </a:r>
            <a:endParaRPr kumimoji="1" lang="ja-JP" altLang="en-US" sz="2800" b="1" dirty="0">
              <a:solidFill>
                <a:schemeClr val="bg1">
                  <a:lumMod val="65000"/>
                </a:schemeClr>
              </a:solidFill>
            </a:endParaRPr>
          </a:p>
        </p:txBody>
      </p:sp>
      <p:sp>
        <p:nvSpPr>
          <p:cNvPr id="19" name="テキスト ボックス 18">
            <a:extLst>
              <a:ext uri="{FF2B5EF4-FFF2-40B4-BE49-F238E27FC236}">
                <a16:creationId xmlns:a16="http://schemas.microsoft.com/office/drawing/2014/main" id="{9FC72BB5-3247-BF25-ED95-75996D92E64F}"/>
              </a:ext>
            </a:extLst>
          </p:cNvPr>
          <p:cNvSpPr txBox="1"/>
          <p:nvPr/>
        </p:nvSpPr>
        <p:spPr>
          <a:xfrm rot="19894232">
            <a:off x="467117" y="2124149"/>
            <a:ext cx="1980029" cy="523220"/>
          </a:xfrm>
          <a:prstGeom prst="rect">
            <a:avLst/>
          </a:prstGeom>
          <a:noFill/>
        </p:spPr>
        <p:txBody>
          <a:bodyPr wrap="none" rtlCol="0">
            <a:spAutoFit/>
          </a:bodyPr>
          <a:lstStyle/>
          <a:p>
            <a:r>
              <a:rPr lang="ja-JP" altLang="en-US" sz="2800" b="1" dirty="0">
                <a:solidFill>
                  <a:srgbClr val="FFC000"/>
                </a:solidFill>
              </a:rPr>
              <a:t>かんたん！</a:t>
            </a:r>
            <a:endParaRPr kumimoji="1" lang="ja-JP" altLang="en-US" sz="2800" b="1" dirty="0">
              <a:solidFill>
                <a:srgbClr val="FFC000"/>
              </a:solidFill>
            </a:endParaRPr>
          </a:p>
        </p:txBody>
      </p:sp>
      <p:sp>
        <p:nvSpPr>
          <p:cNvPr id="20" name="矢印: 下 19">
            <a:extLst>
              <a:ext uri="{FF2B5EF4-FFF2-40B4-BE49-F238E27FC236}">
                <a16:creationId xmlns:a16="http://schemas.microsoft.com/office/drawing/2014/main" id="{AD28AC17-57A8-FF57-2AC7-FC49312D1272}"/>
              </a:ext>
            </a:extLst>
          </p:cNvPr>
          <p:cNvSpPr/>
          <p:nvPr/>
        </p:nvSpPr>
        <p:spPr>
          <a:xfrm rot="16200000">
            <a:off x="5192952" y="2947592"/>
            <a:ext cx="353061" cy="467518"/>
          </a:xfrm>
          <a:prstGeom prst="downArrow">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C9BF5FE2-9228-50C1-940E-8BC74C689893}"/>
              </a:ext>
            </a:extLst>
          </p:cNvPr>
          <p:cNvSpPr txBox="1"/>
          <p:nvPr/>
        </p:nvSpPr>
        <p:spPr>
          <a:xfrm>
            <a:off x="5689443" y="2947506"/>
            <a:ext cx="5262979" cy="646331"/>
          </a:xfrm>
          <a:prstGeom prst="rect">
            <a:avLst/>
          </a:prstGeom>
          <a:noFill/>
        </p:spPr>
        <p:txBody>
          <a:bodyPr wrap="none" rtlCol="0">
            <a:spAutoFit/>
          </a:bodyPr>
          <a:lstStyle/>
          <a:p>
            <a:r>
              <a:rPr kumimoji="1" lang="ja-JP" altLang="en-US" sz="3600" b="1" dirty="0">
                <a:solidFill>
                  <a:schemeClr val="accent5"/>
                </a:solidFill>
              </a:rPr>
              <a:t>継続さえできれば・・・</a:t>
            </a:r>
          </a:p>
        </p:txBody>
      </p:sp>
      <p:pic>
        <p:nvPicPr>
          <p:cNvPr id="5" name="図 4">
            <a:extLst>
              <a:ext uri="{FF2B5EF4-FFF2-40B4-BE49-F238E27FC236}">
                <a16:creationId xmlns:a16="http://schemas.microsoft.com/office/drawing/2014/main" id="{7E6002FA-0D1E-937B-343D-FB40E8945489}"/>
              </a:ext>
            </a:extLst>
          </p:cNvPr>
          <p:cNvPicPr>
            <a:picLocks noChangeAspect="1"/>
          </p:cNvPicPr>
          <p:nvPr/>
        </p:nvPicPr>
        <p:blipFill>
          <a:blip r:embed="rId2" cstate="hqprint">
            <a:extLst>
              <a:ext uri="{28A0092B-C50C-407E-A947-70E740481C1C}">
                <a14:useLocalDpi xmlns:a14="http://schemas.microsoft.com/office/drawing/2010/main"/>
              </a:ext>
            </a:extLst>
          </a:blip>
          <a:stretch>
            <a:fillRect/>
          </a:stretch>
        </p:blipFill>
        <p:spPr>
          <a:xfrm flipH="1">
            <a:off x="8393766" y="135155"/>
            <a:ext cx="3475763" cy="2323459"/>
          </a:xfrm>
          <a:prstGeom prst="ellipse">
            <a:avLst/>
          </a:prstGeom>
          <a:ln>
            <a:noFill/>
          </a:ln>
          <a:effectLst>
            <a:softEdge rad="112500"/>
          </a:effectLst>
        </p:spPr>
      </p:pic>
      <p:pic>
        <p:nvPicPr>
          <p:cNvPr id="9" name="図 8">
            <a:extLst>
              <a:ext uri="{FF2B5EF4-FFF2-40B4-BE49-F238E27FC236}">
                <a16:creationId xmlns:a16="http://schemas.microsoft.com/office/drawing/2014/main" id="{76BA08CD-736A-E5A9-B8B4-D41CD8EA6296}"/>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9118918" y="5073976"/>
            <a:ext cx="2319311" cy="1546207"/>
          </a:xfrm>
          <a:prstGeom prst="ellipse">
            <a:avLst/>
          </a:prstGeom>
          <a:ln>
            <a:noFill/>
          </a:ln>
          <a:effectLst>
            <a:softEdge rad="112500"/>
          </a:effectLst>
        </p:spPr>
      </p:pic>
    </p:spTree>
    <p:extLst>
      <p:ext uri="{BB962C8B-B14F-4D97-AF65-F5344CB8AC3E}">
        <p14:creationId xmlns:p14="http://schemas.microsoft.com/office/powerpoint/2010/main" val="19664591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a:extLst>
              <a:ext uri="{FF2B5EF4-FFF2-40B4-BE49-F238E27FC236}">
                <a16:creationId xmlns:a16="http://schemas.microsoft.com/office/drawing/2014/main" id="{99C0D280-2F33-3DB8-1D49-7CDAD0215F38}"/>
              </a:ext>
            </a:extLst>
          </p:cNvPr>
          <p:cNvSpPr/>
          <p:nvPr/>
        </p:nvSpPr>
        <p:spPr>
          <a:xfrm>
            <a:off x="1117441" y="3525520"/>
            <a:ext cx="5334318" cy="2942269"/>
          </a:xfrm>
          <a:prstGeom prst="rect">
            <a:avLst/>
          </a:prstGeom>
          <a:solidFill>
            <a:schemeClr val="tx1">
              <a:alpha val="2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四角形: 角を丸くする 15">
            <a:extLst>
              <a:ext uri="{FF2B5EF4-FFF2-40B4-BE49-F238E27FC236}">
                <a16:creationId xmlns:a16="http://schemas.microsoft.com/office/drawing/2014/main" id="{6DDBCCB1-2CF8-8C2B-CE74-3FE4B02CDE29}"/>
              </a:ext>
            </a:extLst>
          </p:cNvPr>
          <p:cNvSpPr/>
          <p:nvPr/>
        </p:nvSpPr>
        <p:spPr>
          <a:xfrm>
            <a:off x="1173480" y="2519415"/>
            <a:ext cx="8097520" cy="6438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38DC4D41-18CA-A99F-9AF2-E7174826B856}"/>
              </a:ext>
            </a:extLst>
          </p:cNvPr>
          <p:cNvSpPr/>
          <p:nvPr/>
        </p:nvSpPr>
        <p:spPr>
          <a:xfrm>
            <a:off x="1173480" y="1659965"/>
            <a:ext cx="8097520" cy="6438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DC7BC239-9A75-9849-843E-0EBA1520A9FB}"/>
              </a:ext>
            </a:extLst>
          </p:cNvPr>
          <p:cNvSpPr/>
          <p:nvPr/>
        </p:nvSpPr>
        <p:spPr>
          <a:xfrm>
            <a:off x="7142480" y="4319747"/>
            <a:ext cx="1336040" cy="22860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F54CFF8B-C832-A1B5-0494-800E590E9C4E}"/>
              </a:ext>
            </a:extLst>
          </p:cNvPr>
          <p:cNvSpPr>
            <a:spLocks noGrp="1"/>
          </p:cNvSpPr>
          <p:nvPr>
            <p:ph type="title"/>
          </p:nvPr>
        </p:nvSpPr>
        <p:spPr/>
        <p:txBody>
          <a:bodyPr>
            <a:normAutofit fontScale="90000"/>
          </a:bodyPr>
          <a:lstStyle/>
          <a:p>
            <a:r>
              <a:rPr lang="ja-JP" altLang="en-US" dirty="0"/>
              <a:t>弊社のサイト制作コンセプト</a:t>
            </a:r>
            <a:endParaRPr kumimoji="1" lang="ja-JP" altLang="en-US" dirty="0"/>
          </a:p>
        </p:txBody>
      </p:sp>
      <p:sp>
        <p:nvSpPr>
          <p:cNvPr id="4" name="テキスト プレースホルダー 3">
            <a:extLst>
              <a:ext uri="{FF2B5EF4-FFF2-40B4-BE49-F238E27FC236}">
                <a16:creationId xmlns:a16="http://schemas.microsoft.com/office/drawing/2014/main" id="{5F08BD52-AC5C-81B8-EDC4-C64A58CAE97D}"/>
              </a:ext>
            </a:extLst>
          </p:cNvPr>
          <p:cNvSpPr>
            <a:spLocks noGrp="1"/>
          </p:cNvSpPr>
          <p:nvPr>
            <p:ph type="body" sz="quarter" idx="13"/>
          </p:nvPr>
        </p:nvSpPr>
        <p:spPr/>
        <p:txBody>
          <a:bodyPr/>
          <a:lstStyle/>
          <a:p>
            <a:r>
              <a:rPr kumimoji="1" lang="en-US" altLang="ja-JP" dirty="0"/>
              <a:t>01</a:t>
            </a:r>
            <a:r>
              <a:rPr kumimoji="1" lang="ja-JP" altLang="en-US" dirty="0"/>
              <a:t>　</a:t>
            </a:r>
            <a:r>
              <a:rPr kumimoji="1" lang="en-US" altLang="ja-JP" dirty="0"/>
              <a:t>CONCEPT</a:t>
            </a:r>
            <a:endParaRPr kumimoji="1" lang="ja-JP" altLang="en-US" dirty="0"/>
          </a:p>
        </p:txBody>
      </p:sp>
      <p:sp>
        <p:nvSpPr>
          <p:cNvPr id="13" name="テキスト ボックス 12">
            <a:extLst>
              <a:ext uri="{FF2B5EF4-FFF2-40B4-BE49-F238E27FC236}">
                <a16:creationId xmlns:a16="http://schemas.microsoft.com/office/drawing/2014/main" id="{1CB316F1-E1D4-1973-216D-F56C8685C97B}"/>
              </a:ext>
            </a:extLst>
          </p:cNvPr>
          <p:cNvSpPr txBox="1"/>
          <p:nvPr/>
        </p:nvSpPr>
        <p:spPr>
          <a:xfrm>
            <a:off x="1314410" y="1704311"/>
            <a:ext cx="7842211" cy="707886"/>
          </a:xfrm>
          <a:prstGeom prst="rect">
            <a:avLst/>
          </a:prstGeom>
          <a:noFill/>
        </p:spPr>
        <p:txBody>
          <a:bodyPr wrap="square" rtlCol="0">
            <a:spAutoFit/>
          </a:bodyPr>
          <a:lstStyle/>
          <a:p>
            <a:pPr algn="ctr"/>
            <a:r>
              <a:rPr lang="ja-JP" altLang="en-US" sz="4000" b="1" dirty="0">
                <a:solidFill>
                  <a:schemeClr val="accent1"/>
                </a:solidFill>
              </a:rPr>
              <a:t>ブログ記事</a:t>
            </a:r>
            <a:r>
              <a:rPr lang="ja-JP" altLang="en-US" sz="2800" b="1" dirty="0">
                <a:solidFill>
                  <a:schemeClr val="tx1">
                    <a:lumMod val="75000"/>
                    <a:lumOff val="25000"/>
                  </a:schemeClr>
                </a:solidFill>
              </a:rPr>
              <a:t>と</a:t>
            </a:r>
            <a:r>
              <a:rPr lang="ja-JP" altLang="en-US" sz="4000" b="1" dirty="0">
                <a:solidFill>
                  <a:schemeClr val="accent1"/>
                </a:solidFill>
              </a:rPr>
              <a:t>画像</a:t>
            </a:r>
            <a:r>
              <a:rPr lang="ja-JP" altLang="en-US" sz="2800" b="1" dirty="0">
                <a:solidFill>
                  <a:schemeClr val="tx1">
                    <a:lumMod val="75000"/>
                    <a:lumOff val="25000"/>
                  </a:schemeClr>
                </a:solidFill>
              </a:rPr>
              <a:t>を毎日自動更新！</a:t>
            </a:r>
            <a:endParaRPr lang="en-US" altLang="ja-JP" sz="2800" b="1" dirty="0">
              <a:solidFill>
                <a:schemeClr val="tx1">
                  <a:lumMod val="75000"/>
                  <a:lumOff val="25000"/>
                </a:schemeClr>
              </a:solidFill>
            </a:endParaRPr>
          </a:p>
        </p:txBody>
      </p:sp>
      <p:sp>
        <p:nvSpPr>
          <p:cNvPr id="14" name="テキスト ボックス 13">
            <a:extLst>
              <a:ext uri="{FF2B5EF4-FFF2-40B4-BE49-F238E27FC236}">
                <a16:creationId xmlns:a16="http://schemas.microsoft.com/office/drawing/2014/main" id="{46E3405E-F46A-5846-21D4-7EAC639F06C3}"/>
              </a:ext>
            </a:extLst>
          </p:cNvPr>
          <p:cNvSpPr txBox="1"/>
          <p:nvPr/>
        </p:nvSpPr>
        <p:spPr>
          <a:xfrm>
            <a:off x="1314411" y="2533173"/>
            <a:ext cx="7842211" cy="707886"/>
          </a:xfrm>
          <a:prstGeom prst="rect">
            <a:avLst/>
          </a:prstGeom>
          <a:noFill/>
        </p:spPr>
        <p:txBody>
          <a:bodyPr wrap="none" rtlCol="0">
            <a:spAutoFit/>
          </a:bodyPr>
          <a:lstStyle/>
          <a:p>
            <a:r>
              <a:rPr kumimoji="1" lang="ja-JP" altLang="en-US" sz="2800" b="1" dirty="0">
                <a:solidFill>
                  <a:schemeClr val="tx1">
                    <a:lumMod val="75000"/>
                    <a:lumOff val="25000"/>
                  </a:schemeClr>
                </a:solidFill>
              </a:rPr>
              <a:t>常に更新され続ける</a:t>
            </a:r>
            <a:r>
              <a:rPr kumimoji="1" lang="en-US" altLang="ja-JP" sz="4000" b="1" dirty="0">
                <a:solidFill>
                  <a:schemeClr val="accent1"/>
                </a:solidFill>
                <a:latin typeface="Meiryo UI" panose="020B0604030504040204" pitchFamily="50" charset="-128"/>
                <a:ea typeface="Meiryo UI" panose="020B0604030504040204" pitchFamily="50" charset="-128"/>
              </a:rPr>
              <a:t>SEO</a:t>
            </a:r>
            <a:r>
              <a:rPr kumimoji="1" lang="ja-JP" altLang="en-US" sz="4000" b="1" dirty="0">
                <a:solidFill>
                  <a:schemeClr val="accent1"/>
                </a:solidFill>
              </a:rPr>
              <a:t>に強い</a:t>
            </a:r>
            <a:r>
              <a:rPr kumimoji="1" lang="ja-JP" altLang="en-US" sz="2800" b="1" dirty="0">
                <a:solidFill>
                  <a:schemeClr val="tx1">
                    <a:lumMod val="75000"/>
                    <a:lumOff val="25000"/>
                  </a:schemeClr>
                </a:solidFill>
              </a:rPr>
              <a:t>サイト制作</a:t>
            </a:r>
            <a:endParaRPr kumimoji="1" lang="en-US" altLang="ja-JP" sz="2800" b="1" dirty="0">
              <a:solidFill>
                <a:schemeClr val="tx1">
                  <a:lumMod val="75000"/>
                  <a:lumOff val="25000"/>
                </a:schemeClr>
              </a:solidFill>
            </a:endParaRPr>
          </a:p>
        </p:txBody>
      </p:sp>
      <p:sp>
        <p:nvSpPr>
          <p:cNvPr id="17" name="テキスト ボックス 16">
            <a:extLst>
              <a:ext uri="{FF2B5EF4-FFF2-40B4-BE49-F238E27FC236}">
                <a16:creationId xmlns:a16="http://schemas.microsoft.com/office/drawing/2014/main" id="{284C0880-40F6-F379-1EC6-C81314F55601}"/>
              </a:ext>
            </a:extLst>
          </p:cNvPr>
          <p:cNvSpPr txBox="1"/>
          <p:nvPr/>
        </p:nvSpPr>
        <p:spPr>
          <a:xfrm>
            <a:off x="1390355" y="3930638"/>
            <a:ext cx="4788490" cy="1938992"/>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rPr>
              <a:t>ホームページ制作を</a:t>
            </a:r>
            <a:endParaRPr lang="en-US" altLang="ja-JP" sz="2400" b="1" dirty="0">
              <a:solidFill>
                <a:schemeClr val="bg1"/>
              </a:solidFill>
              <a:latin typeface="Meiryo UI" panose="020B0604030504040204" pitchFamily="50" charset="-128"/>
              <a:ea typeface="Meiryo UI" panose="020B0604030504040204" pitchFamily="50" charset="-128"/>
            </a:endParaRPr>
          </a:p>
          <a:p>
            <a:r>
              <a:rPr lang="en-US" altLang="ja-JP" sz="2400" b="1" dirty="0">
                <a:solidFill>
                  <a:schemeClr val="bg1"/>
                </a:solidFill>
                <a:latin typeface="Meiryo UI" panose="020B0604030504040204" pitchFamily="50" charset="-128"/>
                <a:ea typeface="Meiryo UI" panose="020B0604030504040204" pitchFamily="50" charset="-128"/>
              </a:rPr>
              <a:t>	</a:t>
            </a:r>
            <a:r>
              <a:rPr lang="ja-JP" altLang="en-US" sz="2400" b="1" dirty="0">
                <a:solidFill>
                  <a:schemeClr val="bg1"/>
                </a:solidFill>
                <a:latin typeface="Meiryo UI" panose="020B0604030504040204" pitchFamily="50" charset="-128"/>
                <a:ea typeface="Meiryo UI" panose="020B0604030504040204" pitchFamily="50" charset="-128"/>
              </a:rPr>
              <a:t>ただの高い名刺代にしない！</a:t>
            </a:r>
            <a:endParaRPr lang="en-US" altLang="ja-JP" sz="2400" b="1" dirty="0">
              <a:solidFill>
                <a:schemeClr val="bg1"/>
              </a:solidFill>
              <a:latin typeface="Meiryo UI" panose="020B0604030504040204" pitchFamily="50" charset="-128"/>
              <a:ea typeface="Meiryo UI" panose="020B0604030504040204" pitchFamily="50" charset="-128"/>
            </a:endParaRPr>
          </a:p>
          <a:p>
            <a:endParaRPr kumimoji="1" lang="en-US" altLang="ja-JP" sz="2400" b="1" dirty="0">
              <a:solidFill>
                <a:schemeClr val="bg1"/>
              </a:solidFill>
              <a:latin typeface="Meiryo UI" panose="020B0604030504040204" pitchFamily="50" charset="-128"/>
              <a:ea typeface="Meiryo UI" panose="020B0604030504040204" pitchFamily="50" charset="-128"/>
            </a:endParaRPr>
          </a:p>
          <a:p>
            <a:r>
              <a:rPr kumimoji="1" lang="ja-JP" altLang="en-US" sz="2400" b="1" dirty="0">
                <a:solidFill>
                  <a:schemeClr val="bg1"/>
                </a:solidFill>
                <a:latin typeface="Meiryo UI" panose="020B0604030504040204" pitchFamily="50" charset="-128"/>
                <a:ea typeface="Meiryo UI" panose="020B0604030504040204" pitchFamily="50" charset="-128"/>
              </a:rPr>
              <a:t>せっかく作るなら</a:t>
            </a:r>
            <a:endParaRPr kumimoji="1" lang="en-US" altLang="ja-JP" sz="2400" b="1" dirty="0">
              <a:solidFill>
                <a:schemeClr val="bg1"/>
              </a:solidFill>
              <a:latin typeface="Meiryo UI" panose="020B0604030504040204" pitchFamily="50" charset="-128"/>
              <a:ea typeface="Meiryo UI" panose="020B0604030504040204" pitchFamily="50" charset="-128"/>
            </a:endParaRPr>
          </a:p>
          <a:p>
            <a:r>
              <a:rPr lang="en-US" altLang="ja-JP" sz="2400" b="1" dirty="0">
                <a:solidFill>
                  <a:schemeClr val="bg1"/>
                </a:solidFill>
                <a:latin typeface="Meiryo UI" panose="020B0604030504040204" pitchFamily="50" charset="-128"/>
                <a:ea typeface="Meiryo UI" panose="020B0604030504040204" pitchFamily="50" charset="-128"/>
              </a:rPr>
              <a:t>	</a:t>
            </a:r>
            <a:r>
              <a:rPr kumimoji="1" lang="ja-JP" altLang="en-US" sz="2400" b="1" dirty="0">
                <a:solidFill>
                  <a:schemeClr val="bg1"/>
                </a:solidFill>
                <a:latin typeface="Meiryo UI" panose="020B0604030504040204" pitchFamily="50" charset="-128"/>
                <a:ea typeface="Meiryo UI" panose="020B0604030504040204" pitchFamily="50" charset="-128"/>
              </a:rPr>
              <a:t>見てもらえるホームページを！</a:t>
            </a:r>
          </a:p>
        </p:txBody>
      </p:sp>
      <p:pic>
        <p:nvPicPr>
          <p:cNvPr id="8" name="コンテンツ プレースホルダー 7">
            <a:extLst>
              <a:ext uri="{FF2B5EF4-FFF2-40B4-BE49-F238E27FC236}">
                <a16:creationId xmlns:a16="http://schemas.microsoft.com/office/drawing/2014/main" id="{AAE2861B-CDAD-5053-DA67-DED3A8668B4D}"/>
              </a:ext>
            </a:extLst>
          </p:cNvPr>
          <p:cNvPicPr>
            <a:picLocks noGrp="1" noChangeAspect="1"/>
          </p:cNvPicPr>
          <p:nvPr>
            <p:ph idx="1"/>
          </p:nvPr>
        </p:nvPicPr>
        <p:blipFill rotWithShape="1">
          <a:blip r:embed="rId2" cstate="hqprint">
            <a:extLst>
              <a:ext uri="{28A0092B-C50C-407E-A947-70E740481C1C}">
                <a14:useLocalDpi xmlns:a14="http://schemas.microsoft.com/office/drawing/2010/main"/>
              </a:ext>
            </a:extLst>
          </a:blip>
          <a:srcRect/>
          <a:stretch/>
        </p:blipFill>
        <p:spPr>
          <a:xfrm>
            <a:off x="7384844" y="3414305"/>
            <a:ext cx="4455160" cy="2946091"/>
          </a:xfrm>
        </p:spPr>
      </p:pic>
      <p:sp>
        <p:nvSpPr>
          <p:cNvPr id="12" name="正方形/長方形 11">
            <a:extLst>
              <a:ext uri="{FF2B5EF4-FFF2-40B4-BE49-F238E27FC236}">
                <a16:creationId xmlns:a16="http://schemas.microsoft.com/office/drawing/2014/main" id="{B1A9EC69-74A4-233A-9548-D2BEDC2A3F19}"/>
              </a:ext>
            </a:extLst>
          </p:cNvPr>
          <p:cNvSpPr/>
          <p:nvPr/>
        </p:nvSpPr>
        <p:spPr>
          <a:xfrm>
            <a:off x="7384844" y="3418127"/>
            <a:ext cx="4455160" cy="2942269"/>
          </a:xfrm>
          <a:prstGeom prst="rect">
            <a:avLst/>
          </a:prstGeom>
          <a:solidFill>
            <a:srgbClr val="72FC94">
              <a:alpha val="33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3685655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F558A6-A920-80DF-0252-95A82297552B}"/>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935D4AFE-1B34-AF92-E676-D2ACDF36C316}"/>
              </a:ext>
            </a:extLst>
          </p:cNvPr>
          <p:cNvSpPr>
            <a:spLocks noGrp="1"/>
          </p:cNvSpPr>
          <p:nvPr>
            <p:ph type="title"/>
          </p:nvPr>
        </p:nvSpPr>
        <p:spPr>
          <a:xfrm>
            <a:off x="839786" y="3195320"/>
            <a:ext cx="3932237" cy="533401"/>
          </a:xfrm>
        </p:spPr>
        <p:txBody>
          <a:bodyPr/>
          <a:lstStyle/>
          <a:p>
            <a:r>
              <a:rPr kumimoji="1" lang="ja-JP" altLang="en-US" dirty="0"/>
              <a:t>機能紹介</a:t>
            </a:r>
          </a:p>
        </p:txBody>
      </p:sp>
      <p:sp>
        <p:nvSpPr>
          <p:cNvPr id="3" name="テキスト プレースホルダー 2">
            <a:extLst>
              <a:ext uri="{FF2B5EF4-FFF2-40B4-BE49-F238E27FC236}">
                <a16:creationId xmlns:a16="http://schemas.microsoft.com/office/drawing/2014/main" id="{5E19E6BA-6FA5-F336-9812-CFBE8E8583EC}"/>
              </a:ext>
            </a:extLst>
          </p:cNvPr>
          <p:cNvSpPr>
            <a:spLocks noGrp="1"/>
          </p:cNvSpPr>
          <p:nvPr>
            <p:ph type="body" sz="half" idx="2"/>
          </p:nvPr>
        </p:nvSpPr>
        <p:spPr/>
        <p:txBody>
          <a:bodyPr/>
          <a:lstStyle/>
          <a:p>
            <a:r>
              <a:rPr kumimoji="1" lang="en-US" altLang="ja-JP" b="1" dirty="0"/>
              <a:t>02</a:t>
            </a:r>
            <a:r>
              <a:rPr kumimoji="1" lang="ja-JP" altLang="en-US" b="1" dirty="0"/>
              <a:t> </a:t>
            </a:r>
            <a:r>
              <a:rPr kumimoji="1" lang="en-US" altLang="ja-JP" b="1" dirty="0"/>
              <a:t>FUNCTION</a:t>
            </a:r>
            <a:endParaRPr kumimoji="1" lang="ja-JP" altLang="en-US" b="1" dirty="0"/>
          </a:p>
        </p:txBody>
      </p:sp>
      <p:pic>
        <p:nvPicPr>
          <p:cNvPr id="16" name="図プレースホルダー 15">
            <a:extLst>
              <a:ext uri="{FF2B5EF4-FFF2-40B4-BE49-F238E27FC236}">
                <a16:creationId xmlns:a16="http://schemas.microsoft.com/office/drawing/2014/main" id="{B5B03265-D393-3E0D-83FC-9022CE9C88BB}"/>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39281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C00C6982-1ABF-AA68-0151-985A575639B9}"/>
              </a:ext>
            </a:extLst>
          </p:cNvPr>
          <p:cNvSpPr>
            <a:spLocks noGrp="1"/>
          </p:cNvSpPr>
          <p:nvPr>
            <p:ph type="body" sz="quarter" idx="13"/>
          </p:nvPr>
        </p:nvSpPr>
        <p:spPr/>
        <p:txBody>
          <a:bodyPr/>
          <a:lstStyle/>
          <a:p>
            <a:r>
              <a:rPr kumimoji="1" lang="en-US" altLang="ja-JP" dirty="0"/>
              <a:t>02</a:t>
            </a:r>
            <a:r>
              <a:rPr kumimoji="1" lang="ja-JP" altLang="en-US" dirty="0"/>
              <a:t>　</a:t>
            </a:r>
            <a:r>
              <a:rPr kumimoji="1" lang="en-US" altLang="ja-JP" dirty="0"/>
              <a:t>FUNCTION</a:t>
            </a:r>
            <a:endParaRPr kumimoji="1" lang="ja-JP" altLang="en-US" dirty="0"/>
          </a:p>
        </p:txBody>
      </p:sp>
      <p:sp>
        <p:nvSpPr>
          <p:cNvPr id="5" name="テキスト プレースホルダー 4">
            <a:extLst>
              <a:ext uri="{FF2B5EF4-FFF2-40B4-BE49-F238E27FC236}">
                <a16:creationId xmlns:a16="http://schemas.microsoft.com/office/drawing/2014/main" id="{6E4652BE-E60F-D531-7957-8CCA2545DD8D}"/>
              </a:ext>
            </a:extLst>
          </p:cNvPr>
          <p:cNvSpPr>
            <a:spLocks noGrp="1"/>
          </p:cNvSpPr>
          <p:nvPr>
            <p:ph type="body" sz="quarter" idx="19"/>
          </p:nvPr>
        </p:nvSpPr>
        <p:spPr/>
        <p:txBody>
          <a:bodyPr/>
          <a:lstStyle/>
          <a:p>
            <a:r>
              <a:rPr kumimoji="1" lang="ja-JP" altLang="en-US" dirty="0"/>
              <a:t>予約投稿</a:t>
            </a:r>
          </a:p>
        </p:txBody>
      </p:sp>
      <p:sp>
        <p:nvSpPr>
          <p:cNvPr id="6" name="テキスト プレースホルダー 5">
            <a:extLst>
              <a:ext uri="{FF2B5EF4-FFF2-40B4-BE49-F238E27FC236}">
                <a16:creationId xmlns:a16="http://schemas.microsoft.com/office/drawing/2014/main" id="{40CB8898-7E8A-2FBA-1AF0-7F9DC4564227}"/>
              </a:ext>
            </a:extLst>
          </p:cNvPr>
          <p:cNvSpPr>
            <a:spLocks noGrp="1"/>
          </p:cNvSpPr>
          <p:nvPr>
            <p:ph type="body" sz="quarter" idx="20"/>
          </p:nvPr>
        </p:nvSpPr>
        <p:spPr/>
        <p:txBody>
          <a:bodyPr/>
          <a:lstStyle/>
          <a:p>
            <a:r>
              <a:rPr kumimoji="1" lang="ja-JP" altLang="en-US" dirty="0"/>
              <a:t>ブログ画像の生成</a:t>
            </a:r>
          </a:p>
        </p:txBody>
      </p:sp>
      <p:sp>
        <p:nvSpPr>
          <p:cNvPr id="7" name="テキスト プレースホルダー 6">
            <a:extLst>
              <a:ext uri="{FF2B5EF4-FFF2-40B4-BE49-F238E27FC236}">
                <a16:creationId xmlns:a16="http://schemas.microsoft.com/office/drawing/2014/main" id="{3104C229-7B8F-C8E9-4708-98A1764F19D9}"/>
              </a:ext>
            </a:extLst>
          </p:cNvPr>
          <p:cNvSpPr>
            <a:spLocks noGrp="1"/>
          </p:cNvSpPr>
          <p:nvPr>
            <p:ph type="body" sz="quarter" idx="23"/>
          </p:nvPr>
        </p:nvSpPr>
        <p:spPr/>
        <p:txBody>
          <a:bodyPr>
            <a:normAutofit fontScale="92500" lnSpcReduction="10000"/>
          </a:bodyPr>
          <a:lstStyle/>
          <a:p>
            <a:r>
              <a:rPr kumimoji="1" lang="ja-JP" altLang="en-US" dirty="0"/>
              <a:t>写真まで自動生成されます！素材探しの苦労はいりません。</a:t>
            </a:r>
            <a:endParaRPr kumimoji="1" lang="en-US" altLang="ja-JP" dirty="0"/>
          </a:p>
          <a:p>
            <a:r>
              <a:rPr lang="ja-JP" altLang="en-US" dirty="0"/>
              <a:t>画像を生成するため、著作権の心配もありません。</a:t>
            </a:r>
            <a:endParaRPr kumimoji="1" lang="ja-JP" altLang="en-US" dirty="0"/>
          </a:p>
        </p:txBody>
      </p:sp>
      <p:sp>
        <p:nvSpPr>
          <p:cNvPr id="8" name="テキスト プレースホルダー 7">
            <a:extLst>
              <a:ext uri="{FF2B5EF4-FFF2-40B4-BE49-F238E27FC236}">
                <a16:creationId xmlns:a16="http://schemas.microsoft.com/office/drawing/2014/main" id="{B533F7AD-D9D1-4EF8-35C7-DB72F0EC6368}"/>
              </a:ext>
            </a:extLst>
          </p:cNvPr>
          <p:cNvSpPr>
            <a:spLocks noGrp="1"/>
          </p:cNvSpPr>
          <p:nvPr>
            <p:ph type="body" sz="quarter" idx="24"/>
          </p:nvPr>
        </p:nvSpPr>
        <p:spPr/>
        <p:txBody>
          <a:bodyPr>
            <a:normAutofit fontScale="92500" lnSpcReduction="10000"/>
          </a:bodyPr>
          <a:lstStyle/>
          <a:p>
            <a:r>
              <a:rPr lang="ja-JP" altLang="en-US" dirty="0"/>
              <a:t>記事が生成されると、いきなり投稿ではなく、予約投稿されます。</a:t>
            </a:r>
            <a:endParaRPr lang="en-US" altLang="ja-JP" dirty="0"/>
          </a:p>
          <a:p>
            <a:r>
              <a:rPr lang="ja-JP" altLang="en-US" dirty="0"/>
              <a:t>そのため、期日までに修正することも可能です。</a:t>
            </a:r>
            <a:endParaRPr kumimoji="1" lang="ja-JP" altLang="en-US" dirty="0"/>
          </a:p>
        </p:txBody>
      </p:sp>
      <p:sp>
        <p:nvSpPr>
          <p:cNvPr id="10" name="テキスト プレースホルダー 9">
            <a:extLst>
              <a:ext uri="{FF2B5EF4-FFF2-40B4-BE49-F238E27FC236}">
                <a16:creationId xmlns:a16="http://schemas.microsoft.com/office/drawing/2014/main" id="{4F60621D-3B29-07C9-25B3-F978148AE54E}"/>
              </a:ext>
            </a:extLst>
          </p:cNvPr>
          <p:cNvSpPr>
            <a:spLocks noGrp="1"/>
          </p:cNvSpPr>
          <p:nvPr>
            <p:ph type="body" sz="quarter" idx="18"/>
          </p:nvPr>
        </p:nvSpPr>
        <p:spPr/>
        <p:txBody>
          <a:bodyPr/>
          <a:lstStyle/>
          <a:p>
            <a:r>
              <a:rPr kumimoji="1" lang="ja-JP" altLang="en-US" dirty="0"/>
              <a:t>キーワード設定</a:t>
            </a:r>
          </a:p>
        </p:txBody>
      </p:sp>
      <p:sp>
        <p:nvSpPr>
          <p:cNvPr id="11" name="テキスト プレースホルダー 10">
            <a:extLst>
              <a:ext uri="{FF2B5EF4-FFF2-40B4-BE49-F238E27FC236}">
                <a16:creationId xmlns:a16="http://schemas.microsoft.com/office/drawing/2014/main" id="{603F16DE-319E-7EB6-5D80-672FB0397EF4}"/>
              </a:ext>
            </a:extLst>
          </p:cNvPr>
          <p:cNvSpPr>
            <a:spLocks noGrp="1"/>
          </p:cNvSpPr>
          <p:nvPr>
            <p:ph type="body" sz="quarter" idx="22"/>
          </p:nvPr>
        </p:nvSpPr>
        <p:spPr/>
        <p:txBody>
          <a:bodyPr>
            <a:normAutofit fontScale="92500" lnSpcReduction="10000"/>
          </a:bodyPr>
          <a:lstStyle/>
          <a:p>
            <a:r>
              <a:rPr kumimoji="1" lang="ja-JP" altLang="en-US" dirty="0"/>
              <a:t>対策したいキーワードをベースに、ブログ記事の生成が可能に！</a:t>
            </a:r>
            <a:endParaRPr kumimoji="1" lang="en-US" altLang="ja-JP" dirty="0"/>
          </a:p>
          <a:p>
            <a:r>
              <a:rPr kumimoji="1" lang="ja-JP" altLang="en-US" dirty="0"/>
              <a:t>これにより、</a:t>
            </a:r>
            <a:r>
              <a:rPr kumimoji="1" lang="en-US" altLang="ja-JP" dirty="0"/>
              <a:t>SEO</a:t>
            </a:r>
            <a:r>
              <a:rPr kumimoji="1" lang="ja-JP" altLang="en-US" dirty="0"/>
              <a:t>対策の成果がより早くなります。</a:t>
            </a:r>
          </a:p>
        </p:txBody>
      </p:sp>
      <p:sp>
        <p:nvSpPr>
          <p:cNvPr id="13" name="テキスト プレースホルダー 12">
            <a:extLst>
              <a:ext uri="{FF2B5EF4-FFF2-40B4-BE49-F238E27FC236}">
                <a16:creationId xmlns:a16="http://schemas.microsoft.com/office/drawing/2014/main" id="{B4C59303-C0DA-F0DF-9ED1-4430B84D6522}"/>
              </a:ext>
            </a:extLst>
          </p:cNvPr>
          <p:cNvSpPr>
            <a:spLocks noGrp="1"/>
          </p:cNvSpPr>
          <p:nvPr>
            <p:ph type="body" sz="quarter" idx="21"/>
          </p:nvPr>
        </p:nvSpPr>
        <p:spPr/>
        <p:txBody>
          <a:bodyPr/>
          <a:lstStyle/>
          <a:p>
            <a:r>
              <a:rPr kumimoji="1" lang="ja-JP" altLang="en-US" dirty="0"/>
              <a:t>修正にも対応！</a:t>
            </a:r>
          </a:p>
        </p:txBody>
      </p:sp>
      <p:sp>
        <p:nvSpPr>
          <p:cNvPr id="14" name="テキスト プレースホルダー 13">
            <a:extLst>
              <a:ext uri="{FF2B5EF4-FFF2-40B4-BE49-F238E27FC236}">
                <a16:creationId xmlns:a16="http://schemas.microsoft.com/office/drawing/2014/main" id="{A87C1A55-5F78-9AF9-C870-F4777C17B14F}"/>
              </a:ext>
            </a:extLst>
          </p:cNvPr>
          <p:cNvSpPr>
            <a:spLocks noGrp="1"/>
          </p:cNvSpPr>
          <p:nvPr>
            <p:ph type="body" sz="quarter" idx="25"/>
          </p:nvPr>
        </p:nvSpPr>
        <p:spPr/>
        <p:txBody>
          <a:bodyPr>
            <a:normAutofit fontScale="92500" lnSpcReduction="10000"/>
          </a:bodyPr>
          <a:lstStyle/>
          <a:p>
            <a:r>
              <a:rPr kumimoji="1" lang="ja-JP" altLang="en-US" dirty="0"/>
              <a:t>基本的には放置でも</a:t>
            </a:r>
            <a:r>
              <a:rPr kumimoji="1" lang="en-US" altLang="ja-JP" dirty="0"/>
              <a:t>OK</a:t>
            </a:r>
            <a:r>
              <a:rPr kumimoji="1" lang="ja-JP" altLang="en-US" dirty="0"/>
              <a:t>ですが、投稿済み記事も含めて、いつでも修正可能です。</a:t>
            </a:r>
            <a:endParaRPr kumimoji="1" lang="en-US" altLang="ja-JP" dirty="0"/>
          </a:p>
          <a:p>
            <a:r>
              <a:rPr lang="ja-JP" altLang="en-US" dirty="0"/>
              <a:t>安心して運営できます。</a:t>
            </a:r>
            <a:endParaRPr kumimoji="1" lang="ja-JP" altLang="en-US" dirty="0"/>
          </a:p>
        </p:txBody>
      </p:sp>
      <p:sp>
        <p:nvSpPr>
          <p:cNvPr id="15" name="タイトル 14">
            <a:extLst>
              <a:ext uri="{FF2B5EF4-FFF2-40B4-BE49-F238E27FC236}">
                <a16:creationId xmlns:a16="http://schemas.microsoft.com/office/drawing/2014/main" id="{981119C1-6775-C020-1186-CCF6C8243426}"/>
              </a:ext>
            </a:extLst>
          </p:cNvPr>
          <p:cNvSpPr>
            <a:spLocks noGrp="1"/>
          </p:cNvSpPr>
          <p:nvPr>
            <p:ph type="title"/>
          </p:nvPr>
        </p:nvSpPr>
        <p:spPr/>
        <p:txBody>
          <a:bodyPr>
            <a:normAutofit fontScale="90000"/>
          </a:bodyPr>
          <a:lstStyle/>
          <a:p>
            <a:r>
              <a:rPr kumimoji="1" lang="ja-JP" altLang="en-US" dirty="0"/>
              <a:t>ブログ自動投稿機能</a:t>
            </a:r>
          </a:p>
        </p:txBody>
      </p:sp>
      <p:pic>
        <p:nvPicPr>
          <p:cNvPr id="12" name="図プレースホルダー 11">
            <a:extLst>
              <a:ext uri="{FF2B5EF4-FFF2-40B4-BE49-F238E27FC236}">
                <a16:creationId xmlns:a16="http://schemas.microsoft.com/office/drawing/2014/main" id="{9060FD76-43C5-1DF2-A2C9-34F3F4BA005F}"/>
              </a:ext>
            </a:extLst>
          </p:cNvPr>
          <p:cNvPicPr>
            <a:picLocks noGrp="1" noChangeAspect="1"/>
          </p:cNvPicPr>
          <p:nvPr>
            <p:ph type="pic" sz="quarter" idx="14"/>
          </p:nvPr>
        </p:nvPicPr>
        <p:blipFill>
          <a:blip r:embed="rId2" cstate="hqprint">
            <a:extLst>
              <a:ext uri="{28A0092B-C50C-407E-A947-70E740481C1C}">
                <a14:useLocalDpi xmlns:a14="http://schemas.microsoft.com/office/drawing/2010/main"/>
              </a:ext>
            </a:extLst>
          </a:blip>
          <a:srcRect/>
          <a:stretch>
            <a:fillRect/>
          </a:stretch>
        </p:blipFill>
        <p:spPr/>
      </p:pic>
      <p:pic>
        <p:nvPicPr>
          <p:cNvPr id="22" name="図プレースホルダー 21">
            <a:extLst>
              <a:ext uri="{FF2B5EF4-FFF2-40B4-BE49-F238E27FC236}">
                <a16:creationId xmlns:a16="http://schemas.microsoft.com/office/drawing/2014/main" id="{1C1E4AA3-276D-9DEF-5269-11E0FC88A22C}"/>
              </a:ext>
            </a:extLst>
          </p:cNvPr>
          <p:cNvPicPr>
            <a:picLocks noGrp="1" noChangeAspect="1"/>
          </p:cNvPicPr>
          <p:nvPr>
            <p:ph type="pic" sz="quarter" idx="15"/>
          </p:nvPr>
        </p:nvPicPr>
        <p:blipFill>
          <a:blip r:embed="rId3" cstate="hqprint">
            <a:extLst>
              <a:ext uri="{28A0092B-C50C-407E-A947-70E740481C1C}">
                <a14:useLocalDpi xmlns:a14="http://schemas.microsoft.com/office/drawing/2010/main"/>
              </a:ext>
            </a:extLst>
          </a:blip>
          <a:srcRect/>
          <a:stretch>
            <a:fillRect/>
          </a:stretch>
        </p:blipFill>
        <p:spPr/>
      </p:pic>
      <p:pic>
        <p:nvPicPr>
          <p:cNvPr id="27" name="図プレースホルダー 26">
            <a:extLst>
              <a:ext uri="{FF2B5EF4-FFF2-40B4-BE49-F238E27FC236}">
                <a16:creationId xmlns:a16="http://schemas.microsoft.com/office/drawing/2014/main" id="{C3CBA887-E6CF-69E3-08FD-070F14244C54}"/>
              </a:ext>
            </a:extLst>
          </p:cNvPr>
          <p:cNvPicPr>
            <a:picLocks noGrp="1" noChangeAspect="1"/>
          </p:cNvPicPr>
          <p:nvPr>
            <p:ph type="pic" sz="quarter" idx="16"/>
          </p:nvPr>
        </p:nvPicPr>
        <p:blipFill>
          <a:blip r:embed="rId4" cstate="hqprint">
            <a:extLst>
              <a:ext uri="{28A0092B-C50C-407E-A947-70E740481C1C}">
                <a14:useLocalDpi xmlns:a14="http://schemas.microsoft.com/office/drawing/2010/main"/>
              </a:ext>
            </a:extLst>
          </a:blip>
          <a:srcRect/>
          <a:stretch>
            <a:fillRect/>
          </a:stretch>
        </p:blipFill>
        <p:spPr/>
      </p:pic>
      <p:pic>
        <p:nvPicPr>
          <p:cNvPr id="33" name="図プレースホルダー 32">
            <a:extLst>
              <a:ext uri="{FF2B5EF4-FFF2-40B4-BE49-F238E27FC236}">
                <a16:creationId xmlns:a16="http://schemas.microsoft.com/office/drawing/2014/main" id="{9E1F541E-7E30-13BA-7684-C41C400E296A}"/>
              </a:ext>
            </a:extLst>
          </p:cNvPr>
          <p:cNvPicPr>
            <a:picLocks noGrp="1" noChangeAspect="1"/>
          </p:cNvPicPr>
          <p:nvPr>
            <p:ph type="pic" sz="quarter" idx="17"/>
          </p:nvPr>
        </p:nvPicPr>
        <p:blipFill>
          <a:blip r:embed="rId5" cstate="hq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975389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プレースホルダー 1">
            <a:extLst>
              <a:ext uri="{FF2B5EF4-FFF2-40B4-BE49-F238E27FC236}">
                <a16:creationId xmlns:a16="http://schemas.microsoft.com/office/drawing/2014/main" id="{F14887E0-3855-59BF-90EA-8796FF779410}"/>
              </a:ext>
            </a:extLst>
          </p:cNvPr>
          <p:cNvSpPr>
            <a:spLocks noGrp="1"/>
          </p:cNvSpPr>
          <p:nvPr>
            <p:ph type="body" sz="half" idx="2"/>
          </p:nvPr>
        </p:nvSpPr>
        <p:spPr/>
        <p:txBody>
          <a:bodyPr/>
          <a:lstStyle/>
          <a:p>
            <a:r>
              <a:rPr kumimoji="1" lang="ja-JP" altLang="en-US" dirty="0"/>
              <a:t>ホームページ制作開始前に、一緒にキーワードを決めましょう！</a:t>
            </a:r>
            <a:endParaRPr kumimoji="1" lang="en-US" altLang="ja-JP" dirty="0"/>
          </a:p>
          <a:p>
            <a:endParaRPr lang="en-US" altLang="ja-JP" dirty="0"/>
          </a:p>
          <a:p>
            <a:pPr algn="ctr"/>
            <a:r>
              <a:rPr kumimoji="1" lang="ja-JP" altLang="en-US" b="1" dirty="0"/>
              <a:t>（例）美容室の場合</a:t>
            </a:r>
          </a:p>
        </p:txBody>
      </p:sp>
      <p:pic>
        <p:nvPicPr>
          <p:cNvPr id="7" name="図プレースホルダー 6">
            <a:extLst>
              <a:ext uri="{FF2B5EF4-FFF2-40B4-BE49-F238E27FC236}">
                <a16:creationId xmlns:a16="http://schemas.microsoft.com/office/drawing/2014/main" id="{005BE2FB-ADC3-7FC9-AC69-0EA0FEA539A0}"/>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
        <p:nvSpPr>
          <p:cNvPr id="4" name="タイトル 3">
            <a:extLst>
              <a:ext uri="{FF2B5EF4-FFF2-40B4-BE49-F238E27FC236}">
                <a16:creationId xmlns:a16="http://schemas.microsoft.com/office/drawing/2014/main" id="{6CC11676-F851-6531-9FDA-A21B5C9764A1}"/>
              </a:ext>
            </a:extLst>
          </p:cNvPr>
          <p:cNvSpPr>
            <a:spLocks noGrp="1"/>
          </p:cNvSpPr>
          <p:nvPr>
            <p:ph type="title"/>
          </p:nvPr>
        </p:nvSpPr>
        <p:spPr>
          <a:xfrm>
            <a:off x="837757" y="574261"/>
            <a:ext cx="4569129" cy="892269"/>
          </a:xfrm>
        </p:spPr>
        <p:txBody>
          <a:bodyPr/>
          <a:lstStyle/>
          <a:p>
            <a:r>
              <a:rPr kumimoji="1" lang="ja-JP" altLang="en-US" sz="3200" dirty="0"/>
              <a:t>顧客が検索する</a:t>
            </a:r>
            <a:br>
              <a:rPr kumimoji="1" lang="en-US" altLang="ja-JP" sz="3200" dirty="0"/>
            </a:br>
            <a:r>
              <a:rPr kumimoji="1" lang="ja-JP" altLang="en-US" sz="3200" dirty="0"/>
              <a:t>キーワード対策が可能！</a:t>
            </a:r>
            <a:endParaRPr kumimoji="1" lang="ja-JP" altLang="en-US" dirty="0"/>
          </a:p>
        </p:txBody>
      </p:sp>
      <p:sp>
        <p:nvSpPr>
          <p:cNvPr id="5" name="テキスト プレースホルダー 4">
            <a:extLst>
              <a:ext uri="{FF2B5EF4-FFF2-40B4-BE49-F238E27FC236}">
                <a16:creationId xmlns:a16="http://schemas.microsoft.com/office/drawing/2014/main" id="{387ED62A-D6C8-7E52-8A6C-2767DD37F933}"/>
              </a:ext>
            </a:extLst>
          </p:cNvPr>
          <p:cNvSpPr>
            <a:spLocks noGrp="1"/>
          </p:cNvSpPr>
          <p:nvPr>
            <p:ph type="body" sz="quarter" idx="14"/>
          </p:nvPr>
        </p:nvSpPr>
        <p:spPr/>
        <p:txBody>
          <a:bodyPr/>
          <a:lstStyle/>
          <a:p>
            <a:r>
              <a:rPr kumimoji="1" lang="en-US" altLang="ja-JP" dirty="0"/>
              <a:t>02</a:t>
            </a:r>
            <a:r>
              <a:rPr kumimoji="1" lang="ja-JP" altLang="en-US" dirty="0"/>
              <a:t>　</a:t>
            </a:r>
            <a:r>
              <a:rPr kumimoji="1" lang="en-US" altLang="ja-JP" dirty="0"/>
              <a:t>FUNCTION</a:t>
            </a:r>
            <a:endParaRPr kumimoji="1" lang="ja-JP" altLang="en-US" dirty="0"/>
          </a:p>
        </p:txBody>
      </p:sp>
      <p:sp>
        <p:nvSpPr>
          <p:cNvPr id="8" name="吹き出し: 角を丸めた四角形 7">
            <a:extLst>
              <a:ext uri="{FF2B5EF4-FFF2-40B4-BE49-F238E27FC236}">
                <a16:creationId xmlns:a16="http://schemas.microsoft.com/office/drawing/2014/main" id="{3AE194BA-4C17-EE95-C250-B28AC4446ED1}"/>
              </a:ext>
            </a:extLst>
          </p:cNvPr>
          <p:cNvSpPr/>
          <p:nvPr/>
        </p:nvSpPr>
        <p:spPr>
          <a:xfrm>
            <a:off x="9563652" y="1466530"/>
            <a:ext cx="2023165" cy="706827"/>
          </a:xfrm>
          <a:prstGeom prst="wedgeRoundRectCallout">
            <a:avLst/>
          </a:prstGeom>
          <a:solidFill>
            <a:srgbClr val="FF6699"/>
          </a:solidFill>
          <a:ln>
            <a:noFill/>
          </a:ln>
          <a:effectLst>
            <a:outerShdw blurRad="50800" dist="38100" dir="2700000" algn="tl" rotWithShape="0">
              <a:prstClr val="black">
                <a:alpha val="40000"/>
              </a:prstClr>
            </a:outerShdw>
          </a:effectLst>
          <a:scene3d>
            <a:camera prst="isometricOffAxis2Lef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パーマ</a:t>
            </a:r>
          </a:p>
        </p:txBody>
      </p:sp>
      <p:sp>
        <p:nvSpPr>
          <p:cNvPr id="9" name="吹き出し: 角を丸めた四角形 8">
            <a:extLst>
              <a:ext uri="{FF2B5EF4-FFF2-40B4-BE49-F238E27FC236}">
                <a16:creationId xmlns:a16="http://schemas.microsoft.com/office/drawing/2014/main" id="{C507103C-001F-FB83-DC3B-DC8071A58100}"/>
              </a:ext>
            </a:extLst>
          </p:cNvPr>
          <p:cNvSpPr/>
          <p:nvPr/>
        </p:nvSpPr>
        <p:spPr>
          <a:xfrm>
            <a:off x="6584122" y="2387556"/>
            <a:ext cx="2023165" cy="706827"/>
          </a:xfrm>
          <a:prstGeom prst="wedgeRoundRectCallout">
            <a:avLst/>
          </a:prstGeom>
          <a:solidFill>
            <a:srgbClr val="FF6699"/>
          </a:solidFill>
          <a:ln>
            <a:noFill/>
          </a:ln>
          <a:effectLst>
            <a:outerShdw blurRad="50800" dist="38100" dir="2700000" algn="tl" rotWithShape="0">
              <a:prstClr val="black">
                <a:alpha val="40000"/>
              </a:prstClr>
            </a:outerShdw>
          </a:effectLst>
          <a:scene3d>
            <a:camera prst="isometricOffAxis1Righ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オススメ</a:t>
            </a:r>
          </a:p>
        </p:txBody>
      </p:sp>
      <p:sp>
        <p:nvSpPr>
          <p:cNvPr id="10" name="吹き出し: 角を丸めた四角形 9">
            <a:extLst>
              <a:ext uri="{FF2B5EF4-FFF2-40B4-BE49-F238E27FC236}">
                <a16:creationId xmlns:a16="http://schemas.microsoft.com/office/drawing/2014/main" id="{A5727504-0405-73A1-E033-453995868E30}"/>
              </a:ext>
            </a:extLst>
          </p:cNvPr>
          <p:cNvSpPr/>
          <p:nvPr/>
        </p:nvSpPr>
        <p:spPr>
          <a:xfrm>
            <a:off x="9250017" y="4567538"/>
            <a:ext cx="2023165" cy="706827"/>
          </a:xfrm>
          <a:prstGeom prst="wedgeRoundRectCallout">
            <a:avLst/>
          </a:prstGeom>
          <a:solidFill>
            <a:srgbClr val="FF6699"/>
          </a:solidFill>
          <a:ln>
            <a:noFill/>
          </a:ln>
          <a:effectLst>
            <a:outerShdw blurRad="50800" dist="38100" dir="2700000" algn="tl" rotWithShape="0">
              <a:prstClr val="black">
                <a:alpha val="40000"/>
              </a:prstClr>
            </a:outerShdw>
          </a:effectLst>
          <a:scene3d>
            <a:camera prst="isometricOffAxis2Left"/>
            <a:lightRig rig="threePt" dir="t"/>
          </a:scene3d>
          <a:sp3d>
            <a:bevel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クーポン</a:t>
            </a:r>
          </a:p>
        </p:txBody>
      </p:sp>
      <p:graphicFrame>
        <p:nvGraphicFramePr>
          <p:cNvPr id="13" name="表 12">
            <a:extLst>
              <a:ext uri="{FF2B5EF4-FFF2-40B4-BE49-F238E27FC236}">
                <a16:creationId xmlns:a16="http://schemas.microsoft.com/office/drawing/2014/main" id="{C9C8D447-A294-29A3-1FAF-E94685AF83A3}"/>
              </a:ext>
            </a:extLst>
          </p:cNvPr>
          <p:cNvGraphicFramePr>
            <a:graphicFrameLocks noGrp="1"/>
          </p:cNvGraphicFramePr>
          <p:nvPr>
            <p:extLst>
              <p:ext uri="{D42A27DB-BD31-4B8C-83A1-F6EECF244321}">
                <p14:modId xmlns:p14="http://schemas.microsoft.com/office/powerpoint/2010/main" val="3468187414"/>
              </p:ext>
            </p:extLst>
          </p:nvPr>
        </p:nvGraphicFramePr>
        <p:xfrm>
          <a:off x="648409" y="3375615"/>
          <a:ext cx="4753116" cy="2595880"/>
        </p:xfrm>
        <a:graphic>
          <a:graphicData uri="http://schemas.openxmlformats.org/drawingml/2006/table">
            <a:tbl>
              <a:tblPr>
                <a:tableStyleId>{10A1B5D5-9B99-4C35-A422-299274C87663}</a:tableStyleId>
              </a:tblPr>
              <a:tblGrid>
                <a:gridCol w="1584372">
                  <a:extLst>
                    <a:ext uri="{9D8B030D-6E8A-4147-A177-3AD203B41FA5}">
                      <a16:colId xmlns:a16="http://schemas.microsoft.com/office/drawing/2014/main" val="699073097"/>
                    </a:ext>
                  </a:extLst>
                </a:gridCol>
                <a:gridCol w="1584372">
                  <a:extLst>
                    <a:ext uri="{9D8B030D-6E8A-4147-A177-3AD203B41FA5}">
                      <a16:colId xmlns:a16="http://schemas.microsoft.com/office/drawing/2014/main" val="3111578197"/>
                    </a:ext>
                  </a:extLst>
                </a:gridCol>
                <a:gridCol w="1584372">
                  <a:extLst>
                    <a:ext uri="{9D8B030D-6E8A-4147-A177-3AD203B41FA5}">
                      <a16:colId xmlns:a16="http://schemas.microsoft.com/office/drawing/2014/main" val="2713523589"/>
                    </a:ext>
                  </a:extLst>
                </a:gridCol>
              </a:tblGrid>
              <a:tr h="370840">
                <a:tc>
                  <a:txBody>
                    <a:bodyPr/>
                    <a:lstStyle/>
                    <a:p>
                      <a:pPr algn="ctr"/>
                      <a:r>
                        <a:rPr kumimoji="1" lang="ja-JP" altLang="en-US" sz="1200" b="0" i="0" kern="1200" dirty="0">
                          <a:solidFill>
                            <a:schemeClr val="dk1"/>
                          </a:solidFill>
                          <a:effectLst/>
                          <a:latin typeface="+mn-lt"/>
                          <a:ea typeface="+mn-ea"/>
                          <a:cs typeface="+mn-cs"/>
                        </a:rPr>
                        <a:t>カット</a:t>
                      </a:r>
                      <a:endParaRPr kumimoji="1" lang="ja-JP" altLang="en-US" sz="1200" dirty="0"/>
                    </a:p>
                  </a:txBody>
                  <a:tcPr anchor="ctr"/>
                </a:tc>
                <a:tc>
                  <a:txBody>
                    <a:bodyPr/>
                    <a:lstStyle/>
                    <a:p>
                      <a:pPr algn="ctr"/>
                      <a:r>
                        <a:rPr kumimoji="1" lang="ja-JP" altLang="en-US" sz="1200" dirty="0"/>
                        <a:t>カラーリング</a:t>
                      </a:r>
                    </a:p>
                  </a:txBody>
                  <a:tcPr anchor="ctr"/>
                </a:tc>
                <a:tc>
                  <a:txBody>
                    <a:bodyPr/>
                    <a:lstStyle/>
                    <a:p>
                      <a:pPr algn="ctr"/>
                      <a:r>
                        <a:rPr kumimoji="1" lang="ja-JP" altLang="en-US" sz="1200" dirty="0"/>
                        <a:t>シャンプー</a:t>
                      </a:r>
                    </a:p>
                  </a:txBody>
                  <a:tcPr anchor="ctr"/>
                </a:tc>
                <a:extLst>
                  <a:ext uri="{0D108BD9-81ED-4DB2-BD59-A6C34878D82A}">
                    <a16:rowId xmlns:a16="http://schemas.microsoft.com/office/drawing/2014/main" val="3008088098"/>
                  </a:ext>
                </a:extLst>
              </a:tr>
              <a:tr h="370840">
                <a:tc>
                  <a:txBody>
                    <a:bodyPr/>
                    <a:lstStyle/>
                    <a:p>
                      <a:pPr algn="ctr"/>
                      <a:r>
                        <a:rPr kumimoji="1" lang="ja-JP" altLang="en-US" sz="1200" dirty="0"/>
                        <a:t>トリートメント</a:t>
                      </a:r>
                    </a:p>
                  </a:txBody>
                  <a:tcPr anchor="ctr"/>
                </a:tc>
                <a:tc>
                  <a:txBody>
                    <a:bodyPr/>
                    <a:lstStyle/>
                    <a:p>
                      <a:pPr algn="ctr"/>
                      <a:r>
                        <a:rPr kumimoji="1" lang="ja-JP" altLang="en-US" sz="1200" dirty="0"/>
                        <a:t>ヘアスタイル</a:t>
                      </a:r>
                    </a:p>
                  </a:txBody>
                  <a:tcPr anchor="ctr"/>
                </a:tc>
                <a:tc>
                  <a:txBody>
                    <a:bodyPr/>
                    <a:lstStyle/>
                    <a:p>
                      <a:pPr algn="ctr"/>
                      <a:r>
                        <a:rPr kumimoji="1" lang="ja-JP" altLang="en-US" sz="1200" dirty="0"/>
                        <a:t>ドライヤー</a:t>
                      </a:r>
                    </a:p>
                  </a:txBody>
                  <a:tcPr anchor="ctr"/>
                </a:tc>
                <a:extLst>
                  <a:ext uri="{0D108BD9-81ED-4DB2-BD59-A6C34878D82A}">
                    <a16:rowId xmlns:a16="http://schemas.microsoft.com/office/drawing/2014/main" val="910520452"/>
                  </a:ext>
                </a:extLst>
              </a:tr>
              <a:tr h="370840">
                <a:tc>
                  <a:txBody>
                    <a:bodyPr/>
                    <a:lstStyle/>
                    <a:p>
                      <a:pPr algn="ctr"/>
                      <a:r>
                        <a:rPr kumimoji="1" lang="ja-JP" altLang="en-US" sz="1200" dirty="0"/>
                        <a:t>ブロー</a:t>
                      </a:r>
                    </a:p>
                  </a:txBody>
                  <a:tcPr anchor="ctr"/>
                </a:tc>
                <a:tc>
                  <a:txBody>
                    <a:bodyPr/>
                    <a:lstStyle/>
                    <a:p>
                      <a:pPr algn="ctr"/>
                      <a:r>
                        <a:rPr kumimoji="1" lang="ja-JP" altLang="en-US" sz="1200" dirty="0"/>
                        <a:t>スタイリスト</a:t>
                      </a:r>
                    </a:p>
                  </a:txBody>
                  <a:tcPr anchor="ctr"/>
                </a:tc>
                <a:tc>
                  <a:txBody>
                    <a:bodyPr/>
                    <a:lstStyle/>
                    <a:p>
                      <a:pPr algn="ctr"/>
                      <a:r>
                        <a:rPr kumimoji="1" lang="ja-JP" altLang="en-US" sz="1200" dirty="0"/>
                        <a:t>サロン</a:t>
                      </a:r>
                    </a:p>
                  </a:txBody>
                  <a:tcPr anchor="ctr"/>
                </a:tc>
                <a:extLst>
                  <a:ext uri="{0D108BD9-81ED-4DB2-BD59-A6C34878D82A}">
                    <a16:rowId xmlns:a16="http://schemas.microsoft.com/office/drawing/2014/main" val="268411344"/>
                  </a:ext>
                </a:extLst>
              </a:tr>
              <a:tr h="370840">
                <a:tc>
                  <a:txBody>
                    <a:bodyPr/>
                    <a:lstStyle/>
                    <a:p>
                      <a:pPr algn="ctr"/>
                      <a:r>
                        <a:rPr kumimoji="1" lang="ja-JP" altLang="en-US" sz="1200" dirty="0"/>
                        <a:t>マッサージチェア</a:t>
                      </a:r>
                    </a:p>
                  </a:txBody>
                  <a:tcPr anchor="ctr"/>
                </a:tc>
                <a:tc>
                  <a:txBody>
                    <a:bodyPr/>
                    <a:lstStyle/>
                    <a:p>
                      <a:pPr algn="ctr"/>
                      <a:r>
                        <a:rPr kumimoji="1" lang="ja-JP" altLang="en-US" sz="1200" dirty="0"/>
                        <a:t>ネイル</a:t>
                      </a:r>
                    </a:p>
                  </a:txBody>
                  <a:tcPr anchor="ctr"/>
                </a:tc>
                <a:tc>
                  <a:txBody>
                    <a:bodyPr/>
                    <a:lstStyle/>
                    <a:p>
                      <a:pPr algn="ctr"/>
                      <a:r>
                        <a:rPr kumimoji="1" lang="ja-JP" altLang="en-US" sz="1200" dirty="0"/>
                        <a:t>ファッション</a:t>
                      </a:r>
                    </a:p>
                  </a:txBody>
                  <a:tcPr anchor="ctr"/>
                </a:tc>
                <a:extLst>
                  <a:ext uri="{0D108BD9-81ED-4DB2-BD59-A6C34878D82A}">
                    <a16:rowId xmlns:a16="http://schemas.microsoft.com/office/drawing/2014/main" val="2296628655"/>
                  </a:ext>
                </a:extLst>
              </a:tr>
              <a:tr h="370840">
                <a:tc>
                  <a:txBody>
                    <a:bodyPr/>
                    <a:lstStyle/>
                    <a:p>
                      <a:pPr algn="ctr"/>
                      <a:r>
                        <a:rPr kumimoji="1" lang="ja-JP" altLang="en-US" sz="1200" dirty="0"/>
                        <a:t>メイクアップ</a:t>
                      </a:r>
                    </a:p>
                  </a:txBody>
                  <a:tcPr anchor="ctr"/>
                </a:tc>
                <a:tc>
                  <a:txBody>
                    <a:bodyPr/>
                    <a:lstStyle/>
                    <a:p>
                      <a:pPr algn="ctr"/>
                      <a:r>
                        <a:rPr kumimoji="1" lang="ja-JP" altLang="en-US" sz="1200" dirty="0"/>
                        <a:t>ヘアエクステ</a:t>
                      </a:r>
                    </a:p>
                  </a:txBody>
                  <a:tcPr anchor="ctr"/>
                </a:tc>
                <a:tc>
                  <a:txBody>
                    <a:bodyPr/>
                    <a:lstStyle/>
                    <a:p>
                      <a:pPr algn="ctr"/>
                      <a:r>
                        <a:rPr kumimoji="1" lang="ja-JP" altLang="en-US" sz="1200" dirty="0"/>
                        <a:t>スパ</a:t>
                      </a:r>
                    </a:p>
                  </a:txBody>
                  <a:tcPr anchor="ctr"/>
                </a:tc>
                <a:extLst>
                  <a:ext uri="{0D108BD9-81ED-4DB2-BD59-A6C34878D82A}">
                    <a16:rowId xmlns:a16="http://schemas.microsoft.com/office/drawing/2014/main" val="2362644159"/>
                  </a:ext>
                </a:extLst>
              </a:tr>
              <a:tr h="370840">
                <a:tc>
                  <a:txBody>
                    <a:bodyPr/>
                    <a:lstStyle/>
                    <a:p>
                      <a:pPr algn="ctr"/>
                      <a:r>
                        <a:rPr kumimoji="1" lang="ja-JP" altLang="en-US" sz="1200" dirty="0"/>
                        <a:t>パーマ</a:t>
                      </a:r>
                    </a:p>
                  </a:txBody>
                  <a:tcPr anchor="ctr"/>
                </a:tc>
                <a:tc>
                  <a:txBody>
                    <a:bodyPr/>
                    <a:lstStyle/>
                    <a:p>
                      <a:pPr algn="ctr"/>
                      <a:r>
                        <a:rPr kumimoji="1" lang="ja-JP" altLang="en-US" sz="1200" dirty="0"/>
                        <a:t>ベアアクセサリー</a:t>
                      </a:r>
                    </a:p>
                  </a:txBody>
                  <a:tcPr anchor="ctr"/>
                </a:tc>
                <a:tc>
                  <a:txBody>
                    <a:bodyPr/>
                    <a:lstStyle/>
                    <a:p>
                      <a:pPr algn="ctr"/>
                      <a:r>
                        <a:rPr kumimoji="1" lang="ja-JP" altLang="en-US" sz="1200" dirty="0"/>
                        <a:t>ヘアカタログ</a:t>
                      </a:r>
                    </a:p>
                  </a:txBody>
                  <a:tcPr anchor="ctr"/>
                </a:tc>
                <a:extLst>
                  <a:ext uri="{0D108BD9-81ED-4DB2-BD59-A6C34878D82A}">
                    <a16:rowId xmlns:a16="http://schemas.microsoft.com/office/drawing/2014/main" val="1973832345"/>
                  </a:ext>
                </a:extLst>
              </a:tr>
              <a:tr h="370840">
                <a:tc>
                  <a:txBody>
                    <a:bodyPr/>
                    <a:lstStyle/>
                    <a:p>
                      <a:pPr algn="ctr"/>
                      <a:r>
                        <a:rPr kumimoji="1" lang="ja-JP" altLang="en-US" sz="1200" dirty="0"/>
                        <a:t>フェイシャル</a:t>
                      </a:r>
                    </a:p>
                  </a:txBody>
                  <a:tcPr anchor="ctr"/>
                </a:tc>
                <a:tc>
                  <a:txBody>
                    <a:bodyPr/>
                    <a:lstStyle/>
                    <a:p>
                      <a:pPr algn="ctr"/>
                      <a:r>
                        <a:rPr kumimoji="1" lang="ja-JP" altLang="en-US" sz="1200" dirty="0"/>
                        <a:t>リラックス</a:t>
                      </a:r>
                    </a:p>
                  </a:txBody>
                  <a:tcPr anchor="ctr"/>
                </a:tc>
                <a:tc>
                  <a:txBody>
                    <a:bodyPr/>
                    <a:lstStyle/>
                    <a:p>
                      <a:pPr algn="ctr"/>
                      <a:r>
                        <a:rPr kumimoji="1" lang="ja-JP" altLang="en-US" sz="1200" dirty="0"/>
                        <a:t>美容師</a:t>
                      </a:r>
                    </a:p>
                  </a:txBody>
                  <a:tcPr anchor="ctr"/>
                </a:tc>
                <a:extLst>
                  <a:ext uri="{0D108BD9-81ED-4DB2-BD59-A6C34878D82A}">
                    <a16:rowId xmlns:a16="http://schemas.microsoft.com/office/drawing/2014/main" val="3605220157"/>
                  </a:ext>
                </a:extLst>
              </a:tr>
            </a:tbl>
          </a:graphicData>
        </a:graphic>
      </p:graphicFrame>
    </p:spTree>
    <p:extLst>
      <p:ext uri="{BB962C8B-B14F-4D97-AF65-F5344CB8AC3E}">
        <p14:creationId xmlns:p14="http://schemas.microsoft.com/office/powerpoint/2010/main" val="3873108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プレースホルダー 5">
            <a:extLst>
              <a:ext uri="{FF2B5EF4-FFF2-40B4-BE49-F238E27FC236}">
                <a16:creationId xmlns:a16="http://schemas.microsoft.com/office/drawing/2014/main" id="{52CCA9EE-F52A-9DFD-9032-0C769DE7107A}"/>
              </a:ext>
            </a:extLst>
          </p:cNvPr>
          <p:cNvSpPr>
            <a:spLocks noGrp="1"/>
          </p:cNvSpPr>
          <p:nvPr>
            <p:ph type="body" sz="half" idx="2"/>
          </p:nvPr>
        </p:nvSpPr>
        <p:spPr>
          <a:xfrm>
            <a:off x="839788" y="2057399"/>
            <a:ext cx="4390403" cy="4555435"/>
          </a:xfrm>
        </p:spPr>
        <p:txBody>
          <a:bodyPr>
            <a:normAutofit fontScale="55000" lnSpcReduction="20000"/>
          </a:bodyPr>
          <a:lstStyle/>
          <a:p>
            <a:pPr>
              <a:lnSpc>
                <a:spcPct val="120000"/>
              </a:lnSpc>
            </a:pPr>
            <a:r>
              <a:rPr lang="ja-JP" altLang="en-US" b="1" dirty="0"/>
              <a:t>タイトル：</a:t>
            </a:r>
            <a:br>
              <a:rPr lang="en-US" altLang="ja-JP" b="1" dirty="0"/>
            </a:br>
            <a:r>
              <a:rPr lang="ja-JP" altLang="en-US" b="1" dirty="0"/>
              <a:t>パーマで変わるあなたのスタイル：オススメのスタイルとクーポンでお得に体験しよう！</a:t>
            </a:r>
            <a:endParaRPr lang="en-US" altLang="ja-JP" b="1" dirty="0"/>
          </a:p>
          <a:p>
            <a:pPr>
              <a:lnSpc>
                <a:spcPct val="120000"/>
              </a:lnSpc>
            </a:pPr>
            <a:r>
              <a:rPr lang="ja-JP" altLang="en-US" b="1" dirty="0"/>
              <a:t>ブログ本文：</a:t>
            </a:r>
            <a:br>
              <a:rPr lang="en-US" altLang="ja-JP" b="1" dirty="0"/>
            </a:br>
            <a:r>
              <a:rPr lang="ja-JP" altLang="en-US" dirty="0"/>
              <a:t>美しい髪は、自信を持って日々を歩むための重要な要素です。そのため、髪型やヘアケアに関する選択は慎重になります。今日は、髪のスタイリングに関する特別なトピックに焦点を当てます。それは、オススメのヘアスタイルを作り上げるための一つの秘密武器、パーマについてです。さらに、この素晴らしいトリートメントを手に入れる際に節約できるクーポンもご紹介しますので、ぜひご覧ください。</a:t>
            </a:r>
          </a:p>
          <a:p>
            <a:pPr>
              <a:lnSpc>
                <a:spcPct val="120000"/>
              </a:lnSpc>
            </a:pPr>
            <a:r>
              <a:rPr lang="ja-JP" altLang="en-US" b="1" dirty="0"/>
              <a:t>パーマの魅力とは？</a:t>
            </a:r>
            <a:br>
              <a:rPr lang="en-US" altLang="ja-JP" b="1" dirty="0"/>
            </a:br>
            <a:r>
              <a:rPr lang="ja-JP" altLang="en-US" dirty="0"/>
              <a:t>パーマとは何か？髪にどのような影響を与えるのか？その魅力とは何か？パーマがどのように髪の質感やスタイルに変化をもたらすのか、詳しく探ってみましょう。</a:t>
            </a:r>
          </a:p>
          <a:p>
            <a:pPr>
              <a:lnSpc>
                <a:spcPct val="120000"/>
              </a:lnSpc>
            </a:pPr>
            <a:r>
              <a:rPr lang="ja-JP" altLang="en-US" b="1" dirty="0"/>
              <a:t>パーマのメンテナンスのポイント</a:t>
            </a:r>
            <a:br>
              <a:rPr lang="en-US" altLang="ja-JP" b="1" dirty="0"/>
            </a:br>
            <a:r>
              <a:rPr lang="ja-JP" altLang="en-US" dirty="0"/>
              <a:t>パーマを得たら、美しいスタイルを保つためにどのようなケアが必要なのでしょうか？メンテナンスのポイントや、髪の健康を保つためのヒントをご紹介します。</a:t>
            </a:r>
          </a:p>
          <a:p>
            <a:pPr>
              <a:lnSpc>
                <a:spcPct val="120000"/>
              </a:lnSpc>
            </a:pPr>
            <a:r>
              <a:rPr lang="ja-JP" altLang="en-US" b="1" dirty="0"/>
              <a:t>オススメのパーマスタイル</a:t>
            </a:r>
            <a:br>
              <a:rPr lang="en-US" altLang="ja-JP" b="1" dirty="0"/>
            </a:br>
            <a:r>
              <a:rPr lang="ja-JP" altLang="en-US" dirty="0"/>
              <a:t>パーマを施したいけれど、どのスタイルを選べばいいか迷っている方へ。人気のあるオススメのパーマスタイルを紹介します。あなたの個性やライフスタイルに合ったスタイルを見つけてみましょう。</a:t>
            </a:r>
          </a:p>
          <a:p>
            <a:pPr>
              <a:lnSpc>
                <a:spcPct val="120000"/>
              </a:lnSpc>
            </a:pPr>
            <a:r>
              <a:rPr lang="ja-JP" altLang="en-US" b="1" dirty="0"/>
              <a:t>クーポンでパーマをお得に体験しよう！</a:t>
            </a:r>
            <a:br>
              <a:rPr lang="en-US" altLang="ja-JP" b="1" dirty="0"/>
            </a:br>
            <a:r>
              <a:rPr lang="ja-JP" altLang="en-US" dirty="0"/>
              <a:t>パーマを試したいけれど、予算が気になる</a:t>
            </a:r>
            <a:r>
              <a:rPr lang="en-US" altLang="ja-JP" dirty="0"/>
              <a:t>…</a:t>
            </a:r>
            <a:r>
              <a:rPr lang="ja-JP" altLang="en-US" dirty="0"/>
              <a:t>そんな方に朗報です！クーポンを利用すれば、お得にパーマを体験することができます。最新のクーポン情報をチェックして、お気に入りのサロンで素敵なパーマを手に入れましょう。</a:t>
            </a:r>
          </a:p>
          <a:p>
            <a:pPr>
              <a:lnSpc>
                <a:spcPct val="120000"/>
              </a:lnSpc>
            </a:pPr>
            <a:r>
              <a:rPr lang="ja-JP" altLang="en-US" dirty="0"/>
              <a:t>髪型は、私たちの個性やスタイルを表現する大切な要素です。パーマは、その魅力的なスタイルを手に入れるための素晴らしい方法の一つです。そして、クーポンを利用すれば、お得に素敵なパーマを楽しむことができます。ぜひ、今回の情報を参考にして、新しい髪型でさらなる自信を手に入れてください！</a:t>
            </a:r>
          </a:p>
        </p:txBody>
      </p:sp>
      <p:pic>
        <p:nvPicPr>
          <p:cNvPr id="10" name="図プレースホルダー 9">
            <a:extLst>
              <a:ext uri="{FF2B5EF4-FFF2-40B4-BE49-F238E27FC236}">
                <a16:creationId xmlns:a16="http://schemas.microsoft.com/office/drawing/2014/main" id="{FF064263-E1A5-CEE2-BD15-E11D404F8C2F}"/>
              </a:ext>
            </a:extLst>
          </p:cNvPr>
          <p:cNvPicPr>
            <a:picLocks noGrp="1" noChangeAspect="1"/>
          </p:cNvPicPr>
          <p:nvPr>
            <p:ph type="pic" sz="quarter" idx="13"/>
          </p:nvPr>
        </p:nvPicPr>
        <p:blipFill>
          <a:blip r:embed="rId2">
            <a:extLst>
              <a:ext uri="{28A0092B-C50C-407E-A947-70E740481C1C}">
                <a14:useLocalDpi xmlns:a14="http://schemas.microsoft.com/office/drawing/2010/main"/>
              </a:ext>
            </a:extLst>
          </a:blip>
          <a:srcRect/>
          <a:stretch>
            <a:fillRect/>
          </a:stretch>
        </p:blipFill>
        <p:spPr/>
      </p:pic>
      <p:sp>
        <p:nvSpPr>
          <p:cNvPr id="5" name="タイトル 4">
            <a:extLst>
              <a:ext uri="{FF2B5EF4-FFF2-40B4-BE49-F238E27FC236}">
                <a16:creationId xmlns:a16="http://schemas.microsoft.com/office/drawing/2014/main" id="{AF5E30E2-5533-60A7-C51D-AE620319CD1C}"/>
              </a:ext>
            </a:extLst>
          </p:cNvPr>
          <p:cNvSpPr>
            <a:spLocks noGrp="1"/>
          </p:cNvSpPr>
          <p:nvPr>
            <p:ph type="title"/>
          </p:nvPr>
        </p:nvSpPr>
        <p:spPr/>
        <p:txBody>
          <a:bodyPr/>
          <a:lstStyle/>
          <a:p>
            <a:r>
              <a:rPr lang="ja-JP" altLang="en-US" dirty="0"/>
              <a:t>生成された</a:t>
            </a:r>
            <a:br>
              <a:rPr lang="en-US" altLang="ja-JP" dirty="0"/>
            </a:br>
            <a:r>
              <a:rPr lang="ja-JP" altLang="en-US" dirty="0"/>
              <a:t>ブログサンプル</a:t>
            </a:r>
          </a:p>
        </p:txBody>
      </p:sp>
      <p:sp>
        <p:nvSpPr>
          <p:cNvPr id="8" name="テキスト プレースホルダー 7">
            <a:extLst>
              <a:ext uri="{FF2B5EF4-FFF2-40B4-BE49-F238E27FC236}">
                <a16:creationId xmlns:a16="http://schemas.microsoft.com/office/drawing/2014/main" id="{7018EF1C-8081-ED70-A38C-5D496A8C05C0}"/>
              </a:ext>
            </a:extLst>
          </p:cNvPr>
          <p:cNvSpPr>
            <a:spLocks noGrp="1"/>
          </p:cNvSpPr>
          <p:nvPr>
            <p:ph type="body" sz="quarter" idx="14"/>
          </p:nvPr>
        </p:nvSpPr>
        <p:spPr/>
        <p:txBody>
          <a:bodyPr/>
          <a:lstStyle/>
          <a:p>
            <a:r>
              <a:rPr kumimoji="1" lang="en-US" altLang="ja-JP" dirty="0"/>
              <a:t>02</a:t>
            </a:r>
            <a:r>
              <a:rPr kumimoji="1" lang="ja-JP" altLang="en-US" dirty="0"/>
              <a:t>　</a:t>
            </a:r>
            <a:r>
              <a:rPr kumimoji="1" lang="en-US" altLang="ja-JP" dirty="0"/>
              <a:t>FUNCTION</a:t>
            </a:r>
            <a:endParaRPr kumimoji="1" lang="ja-JP" altLang="en-US" dirty="0"/>
          </a:p>
          <a:p>
            <a:endParaRPr lang="ja-JP" altLang="en-US" dirty="0"/>
          </a:p>
        </p:txBody>
      </p:sp>
      <p:sp>
        <p:nvSpPr>
          <p:cNvPr id="11" name="四角形: 角を丸くする 10">
            <a:extLst>
              <a:ext uri="{FF2B5EF4-FFF2-40B4-BE49-F238E27FC236}">
                <a16:creationId xmlns:a16="http://schemas.microsoft.com/office/drawing/2014/main" id="{3BC2558C-A787-6643-7DC2-286CEB76D22F}"/>
              </a:ext>
            </a:extLst>
          </p:cNvPr>
          <p:cNvSpPr/>
          <p:nvPr/>
        </p:nvSpPr>
        <p:spPr>
          <a:xfrm>
            <a:off x="7218018" y="5910470"/>
            <a:ext cx="4046330" cy="490330"/>
          </a:xfrm>
          <a:prstGeom prst="roundRect">
            <a:avLst/>
          </a:prstGeom>
          <a:solidFill>
            <a:srgbClr val="FF6699"/>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dirty="0"/>
              <a:t>タイトルから生成された画像です</a:t>
            </a:r>
          </a:p>
        </p:txBody>
      </p:sp>
    </p:spTree>
    <p:extLst>
      <p:ext uri="{BB962C8B-B14F-4D97-AF65-F5344CB8AC3E}">
        <p14:creationId xmlns:p14="http://schemas.microsoft.com/office/powerpoint/2010/main" val="123740159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TotalTime>
  <Words>1135</Words>
  <Application>Microsoft Office PowerPoint</Application>
  <PresentationFormat>ワイド画面</PresentationFormat>
  <Paragraphs>153</Paragraphs>
  <Slides>15</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15</vt:i4>
      </vt:variant>
    </vt:vector>
  </HeadingPairs>
  <TitlesOfParts>
    <vt:vector size="20" baseType="lpstr">
      <vt:lpstr>Meiryo UI</vt:lpstr>
      <vt:lpstr>Arial</vt:lpstr>
      <vt:lpstr>Calibri</vt:lpstr>
      <vt:lpstr>Wingdings</vt:lpstr>
      <vt:lpstr>Office テーマ</vt:lpstr>
      <vt:lpstr>自動ブログ機能付き 集客サイト</vt:lpstr>
      <vt:lpstr>自動ブログのコンセプト</vt:lpstr>
      <vt:lpstr>WEB集客方法って何がある？</vt:lpstr>
      <vt:lpstr>なぜブログなのか？</vt:lpstr>
      <vt:lpstr>弊社のサイト制作コンセプト</vt:lpstr>
      <vt:lpstr>機能紹介</vt:lpstr>
      <vt:lpstr>ブログ自動投稿機能</vt:lpstr>
      <vt:lpstr>顧客が検索する キーワード対策が可能！</vt:lpstr>
      <vt:lpstr>生成された ブログサンプル</vt:lpstr>
      <vt:lpstr>料金プラン </vt:lpstr>
      <vt:lpstr>料金プラン（例1）</vt:lpstr>
      <vt:lpstr>料金プラン（例2）</vt:lpstr>
      <vt:lpstr>よくあるご質問 </vt:lpstr>
      <vt:lpstr>よくあるご質問</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自動ブログ機能付き 集客サイト</dc:title>
  <dc:creator>DAI SASAKI</dc:creator>
  <cp:lastModifiedBy>DAI SASAKI</cp:lastModifiedBy>
  <cp:revision>15</cp:revision>
  <dcterms:created xsi:type="dcterms:W3CDTF">2024-02-09T09:17:32Z</dcterms:created>
  <dcterms:modified xsi:type="dcterms:W3CDTF">2024-09-04T05:53:26Z</dcterms:modified>
</cp:coreProperties>
</file>